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1714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j-lt"/>
        <a:ea typeface="+mj-ea"/>
        <a:cs typeface="+mj-cs"/>
        <a:sym typeface="Arial"/>
      </a:defRPr>
    </a:lvl1pPr>
    <a:lvl2pPr marL="0" marR="0" indent="0" algn="l" defTabSz="1714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j-lt"/>
        <a:ea typeface="+mj-ea"/>
        <a:cs typeface="+mj-cs"/>
        <a:sym typeface="Arial"/>
      </a:defRPr>
    </a:lvl2pPr>
    <a:lvl3pPr marL="0" marR="0" indent="0" algn="l" defTabSz="1714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j-lt"/>
        <a:ea typeface="+mj-ea"/>
        <a:cs typeface="+mj-cs"/>
        <a:sym typeface="Arial"/>
      </a:defRPr>
    </a:lvl3pPr>
    <a:lvl4pPr marL="0" marR="0" indent="0" algn="l" defTabSz="1714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j-lt"/>
        <a:ea typeface="+mj-ea"/>
        <a:cs typeface="+mj-cs"/>
        <a:sym typeface="Arial"/>
      </a:defRPr>
    </a:lvl4pPr>
    <a:lvl5pPr marL="0" marR="0" indent="0" algn="l" defTabSz="1714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j-lt"/>
        <a:ea typeface="+mj-ea"/>
        <a:cs typeface="+mj-cs"/>
        <a:sym typeface="Arial"/>
      </a:defRPr>
    </a:lvl5pPr>
    <a:lvl6pPr marL="0" marR="0" indent="0" algn="l" defTabSz="1714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j-lt"/>
        <a:ea typeface="+mj-ea"/>
        <a:cs typeface="+mj-cs"/>
        <a:sym typeface="Arial"/>
      </a:defRPr>
    </a:lvl6pPr>
    <a:lvl7pPr marL="0" marR="0" indent="0" algn="l" defTabSz="1714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j-lt"/>
        <a:ea typeface="+mj-ea"/>
        <a:cs typeface="+mj-cs"/>
        <a:sym typeface="Arial"/>
      </a:defRPr>
    </a:lvl7pPr>
    <a:lvl8pPr marL="0" marR="0" indent="0" algn="l" defTabSz="1714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j-lt"/>
        <a:ea typeface="+mj-ea"/>
        <a:cs typeface="+mj-cs"/>
        <a:sym typeface="Arial"/>
      </a:defRPr>
    </a:lvl8pPr>
    <a:lvl9pPr marL="0" marR="0" indent="0" algn="l" defTabSz="1714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j-lt"/>
        <a:ea typeface="+mj-ea"/>
        <a:cs typeface="+mj-cs"/>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FD7E7"/>
          </a:solidFill>
        </a:fill>
      </a:tcStyle>
    </a:wholeTbl>
    <a:band2H>
      <a:tcTxStyle/>
      <a:tcStyle>
        <a:tcBdr/>
        <a:fill>
          <a:solidFill>
            <a:srgbClr val="E8ECF4"/>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EE7D0"/>
          </a:solidFill>
        </a:fill>
      </a:tcStyle>
    </a:wholeTbl>
    <a:band2H>
      <a:tcTxStyle/>
      <a:tcStyle>
        <a:tcBdr/>
        <a:fill>
          <a:solidFill>
            <a:srgbClr val="EFF3E9"/>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CDCCE"/>
          </a:solidFill>
        </a:fill>
      </a:tcStyle>
    </a:wholeTbl>
    <a:band2H>
      <a:tcTxStyle/>
      <a:tcStyle>
        <a:tcBdr/>
        <a:fill>
          <a:solidFill>
            <a:srgbClr val="FDEEE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68650" autoAdjust="0"/>
  </p:normalViewPr>
  <p:slideViewPr>
    <p:cSldViewPr snapToGrid="0">
      <p:cViewPr varScale="1">
        <p:scale>
          <a:sx n="47" d="100"/>
          <a:sy n="47" d="100"/>
        </p:scale>
        <p:origin x="384" y="3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87" name="Shape 487"/>
          <p:cNvSpPr>
            <a:spLocks noGrp="1" noRot="1" noChangeAspect="1"/>
          </p:cNvSpPr>
          <p:nvPr>
            <p:ph type="sldImg"/>
          </p:nvPr>
        </p:nvSpPr>
        <p:spPr>
          <a:xfrm>
            <a:off x="1143000" y="685800"/>
            <a:ext cx="4572000" cy="3429000"/>
          </a:xfrm>
          <a:prstGeom prst="rect">
            <a:avLst/>
          </a:prstGeom>
        </p:spPr>
        <p:txBody>
          <a:bodyPr/>
          <a:lstStyle/>
          <a:p>
            <a:endParaRPr/>
          </a:p>
        </p:txBody>
      </p:sp>
      <p:sp>
        <p:nvSpPr>
          <p:cNvPr id="488" name="Shape 488"/>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2202087982"/>
      </p:ext>
    </p:extLst>
  </p:cSld>
  <p:clrMap bg1="lt1" tx1="dk1" bg2="lt2" tx2="dk2" accent1="accent1" accent2="accent2" accent3="accent3" accent4="accent4" accent5="accent5" accent6="accent6" hlink="hlink" folHlink="folHlink"/>
  <p:notesStyle>
    <a:lvl1pPr defTabSz="1714500" latinLnBrk="0">
      <a:defRPr sz="2200">
        <a:latin typeface="+mj-lt"/>
        <a:ea typeface="+mj-ea"/>
        <a:cs typeface="+mj-cs"/>
        <a:sym typeface="Arial"/>
      </a:defRPr>
    </a:lvl1pPr>
    <a:lvl2pPr indent="228600" defTabSz="1714500" latinLnBrk="0">
      <a:defRPr sz="2200">
        <a:latin typeface="+mj-lt"/>
        <a:ea typeface="+mj-ea"/>
        <a:cs typeface="+mj-cs"/>
        <a:sym typeface="Arial"/>
      </a:defRPr>
    </a:lvl2pPr>
    <a:lvl3pPr indent="457200" defTabSz="1714500" latinLnBrk="0">
      <a:defRPr sz="2200">
        <a:latin typeface="+mj-lt"/>
        <a:ea typeface="+mj-ea"/>
        <a:cs typeface="+mj-cs"/>
        <a:sym typeface="Arial"/>
      </a:defRPr>
    </a:lvl3pPr>
    <a:lvl4pPr indent="685800" defTabSz="1714500" latinLnBrk="0">
      <a:defRPr sz="2200">
        <a:latin typeface="+mj-lt"/>
        <a:ea typeface="+mj-ea"/>
        <a:cs typeface="+mj-cs"/>
        <a:sym typeface="Arial"/>
      </a:defRPr>
    </a:lvl4pPr>
    <a:lvl5pPr indent="914400" defTabSz="1714500" latinLnBrk="0">
      <a:defRPr sz="2200">
        <a:latin typeface="+mj-lt"/>
        <a:ea typeface="+mj-ea"/>
        <a:cs typeface="+mj-cs"/>
        <a:sym typeface="Arial"/>
      </a:defRPr>
    </a:lvl5pPr>
    <a:lvl6pPr indent="1143000" defTabSz="1714500" latinLnBrk="0">
      <a:defRPr sz="2200">
        <a:latin typeface="+mj-lt"/>
        <a:ea typeface="+mj-ea"/>
        <a:cs typeface="+mj-cs"/>
        <a:sym typeface="Arial"/>
      </a:defRPr>
    </a:lvl6pPr>
    <a:lvl7pPr indent="1371600" defTabSz="1714500" latinLnBrk="0">
      <a:defRPr sz="2200">
        <a:latin typeface="+mj-lt"/>
        <a:ea typeface="+mj-ea"/>
        <a:cs typeface="+mj-cs"/>
        <a:sym typeface="Arial"/>
      </a:defRPr>
    </a:lvl7pPr>
    <a:lvl8pPr indent="1600200" defTabSz="1714500" latinLnBrk="0">
      <a:defRPr sz="2200">
        <a:latin typeface="+mj-lt"/>
        <a:ea typeface="+mj-ea"/>
        <a:cs typeface="+mj-cs"/>
        <a:sym typeface="Arial"/>
      </a:defRPr>
    </a:lvl8pPr>
    <a:lvl9pPr indent="1828800" defTabSz="1714500" latinLnBrk="0">
      <a:defRPr sz="2200">
        <a:latin typeface="+mj-lt"/>
        <a:ea typeface="+mj-ea"/>
        <a:cs typeface="+mj-cs"/>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 name="Shape 512"/>
          <p:cNvSpPr>
            <a:spLocks noGrp="1" noRot="1" noChangeAspect="1"/>
          </p:cNvSpPr>
          <p:nvPr>
            <p:ph type="sldImg"/>
          </p:nvPr>
        </p:nvSpPr>
        <p:spPr>
          <a:xfrm>
            <a:off x="381000" y="685800"/>
            <a:ext cx="6096000" cy="3429000"/>
          </a:xfrm>
          <a:prstGeom prst="rect">
            <a:avLst/>
          </a:prstGeom>
        </p:spPr>
        <p:txBody>
          <a:bodyPr/>
          <a:lstStyle/>
          <a:p>
            <a:endParaRPr/>
          </a:p>
        </p:txBody>
      </p:sp>
      <p:sp>
        <p:nvSpPr>
          <p:cNvPr id="513" name="Shape 513"/>
          <p:cNvSpPr>
            <a:spLocks noGrp="1"/>
          </p:cNvSpPr>
          <p:nvPr>
            <p:ph type="body" sz="quarter" idx="1"/>
          </p:nvPr>
        </p:nvSpPr>
        <p:spPr>
          <a:prstGeom prst="rect">
            <a:avLst/>
          </a:prstGeom>
        </p:spPr>
        <p:txBody>
          <a:bodyPr/>
          <a:lstStyle/>
          <a:p>
            <a:r>
              <a:rPr lang="it-IT" sz="2200" dirty="0" smtClean="0">
                <a:effectLst/>
                <a:latin typeface="+mj-lt"/>
                <a:ea typeface="+mj-ea"/>
                <a:cs typeface="+mj-cs"/>
                <a:sym typeface="Arial"/>
              </a:rPr>
              <a:t>L’uomo è un sistema vivente costantemente esposto all'azione di fattori esterni (esogeni) ed interni (endogeni).</a:t>
            </a:r>
          </a:p>
          <a:p>
            <a:r>
              <a:rPr lang="it-IT" sz="2200" dirty="0" smtClean="0">
                <a:effectLst/>
                <a:latin typeface="+mj-lt"/>
                <a:ea typeface="+mj-ea"/>
                <a:cs typeface="+mj-cs"/>
                <a:sym typeface="Arial"/>
              </a:rPr>
              <a:t>Il sangue, la linfa e il liquido interstiziale costituiscono una parte importantissima dell'ambiente interno dell’organismo.  Sono proprio essi infatti a svolgere il ruolo di "veicolo" per fornire sostanze nutritive (proteine, grassi, carboidrati, vitamine e minerali) ad ogni cellula del corpo. Essi rimuovono anche i prodotti di scarto delle funzioni vitali dell’organismo - le endotossine (tossine "interne", che si formano nell’organismo come naturale risultato delle sue funzioni vitali).</a:t>
            </a:r>
          </a:p>
          <a:p>
            <a:r>
              <a:rPr lang="it-IT" sz="2200" dirty="0" smtClean="0">
                <a:effectLst/>
                <a:latin typeface="+mj-lt"/>
                <a:ea typeface="+mj-ea"/>
                <a:cs typeface="+mj-cs"/>
                <a:sym typeface="Arial"/>
              </a:rPr>
              <a:t>Allo stesso tempo il nostro organismo è anche esposto a fattori ambientali esterni, come l'acqua, l'aria e il cibo che ingeriamo.   Attraverso di loro l’organismo umano riceve esotossine (“</a:t>
            </a:r>
            <a:r>
              <a:rPr lang="it-IT" sz="2200" dirty="0" err="1" smtClean="0">
                <a:effectLst/>
                <a:latin typeface="+mj-lt"/>
                <a:ea typeface="+mj-ea"/>
                <a:cs typeface="+mj-cs"/>
                <a:sym typeface="Arial"/>
              </a:rPr>
              <a:t>eso</a:t>
            </a:r>
            <a:r>
              <a:rPr lang="it-IT" sz="2200" dirty="0" smtClean="0">
                <a:effectLst/>
                <a:latin typeface="+mj-lt"/>
                <a:ea typeface="+mj-ea"/>
                <a:cs typeface="+mj-cs"/>
                <a:sym typeface="Arial"/>
              </a:rPr>
              <a:t>” — esterno).</a:t>
            </a:r>
            <a:endParaRPr lang="it-IT" sz="2200" dirty="0">
              <a:effectLst/>
              <a:latin typeface="+mj-lt"/>
              <a:ea typeface="+mj-ea"/>
              <a:cs typeface="+mj-cs"/>
              <a:sym typeface="Arial"/>
            </a:endParaRPr>
          </a:p>
        </p:txBody>
      </p:sp>
    </p:spTree>
    <p:extLst>
      <p:ext uri="{BB962C8B-B14F-4D97-AF65-F5344CB8AC3E}">
        <p14:creationId xmlns:p14="http://schemas.microsoft.com/office/powerpoint/2010/main" val="25215300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3" name="Shape 643"/>
          <p:cNvSpPr>
            <a:spLocks noGrp="1" noRot="1" noChangeAspect="1"/>
          </p:cNvSpPr>
          <p:nvPr>
            <p:ph type="sldImg"/>
          </p:nvPr>
        </p:nvSpPr>
        <p:spPr>
          <a:xfrm>
            <a:off x="381000" y="685800"/>
            <a:ext cx="6096000" cy="3429000"/>
          </a:xfrm>
          <a:prstGeom prst="rect">
            <a:avLst/>
          </a:prstGeom>
        </p:spPr>
        <p:txBody>
          <a:bodyPr/>
          <a:lstStyle/>
          <a:p>
            <a:endParaRPr/>
          </a:p>
        </p:txBody>
      </p:sp>
      <p:sp>
        <p:nvSpPr>
          <p:cNvPr id="644" name="Shape 644"/>
          <p:cNvSpPr>
            <a:spLocks noGrp="1"/>
          </p:cNvSpPr>
          <p:nvPr>
            <p:ph type="body" sz="quarter" idx="1"/>
          </p:nvPr>
        </p:nvSpPr>
        <p:spPr>
          <a:prstGeom prst="rect">
            <a:avLst/>
          </a:prstGeom>
        </p:spPr>
        <p:txBody>
          <a:bodyPr/>
          <a:lstStyle>
            <a:lvl1pPr defTabSz="914400">
              <a:defRPr sz="1200"/>
            </a:lvl1pPr>
          </a:lstStyle>
          <a:p>
            <a:r>
              <a:rPr lang="it-IT" sz="1200" dirty="0" smtClean="0">
                <a:effectLst/>
                <a:latin typeface="+mj-lt"/>
                <a:ea typeface="+mj-ea"/>
                <a:cs typeface="+mj-cs"/>
                <a:sym typeface="Arial"/>
              </a:rPr>
              <a:t>Coral </a:t>
            </a:r>
            <a:r>
              <a:rPr lang="it-IT" sz="1200" dirty="0" err="1" smtClean="0">
                <a:effectLst/>
                <a:latin typeface="+mj-lt"/>
                <a:ea typeface="+mj-ea"/>
                <a:cs typeface="+mj-cs"/>
                <a:sym typeface="Arial"/>
              </a:rPr>
              <a:t>Detox</a:t>
            </a:r>
            <a:r>
              <a:rPr lang="it-IT" sz="1200" dirty="0" smtClean="0">
                <a:effectLst/>
                <a:latin typeface="+mj-lt"/>
                <a:ea typeface="+mj-ea"/>
                <a:cs typeface="+mj-cs"/>
                <a:sym typeface="Arial"/>
              </a:rPr>
              <a:t> è un kit di base progettato per stimolare la rimozione dei liquidi in eccesso e delle tossine liposolubili dall’intestino e creare le condizioni per ripristinare il normale funzionamento dei meccanismi di regolazione dell’organismo.  </a:t>
            </a:r>
            <a:endParaRPr lang="it-IT" sz="1200" dirty="0">
              <a:effectLst/>
              <a:latin typeface="+mj-lt"/>
              <a:ea typeface="+mj-ea"/>
              <a:cs typeface="+mj-cs"/>
              <a:sym typeface="Arial"/>
            </a:endParaRPr>
          </a:p>
        </p:txBody>
      </p:sp>
    </p:spTree>
    <p:extLst>
      <p:ext uri="{BB962C8B-B14F-4D97-AF65-F5344CB8AC3E}">
        <p14:creationId xmlns:p14="http://schemas.microsoft.com/office/powerpoint/2010/main" val="13313851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4" name="Shape 654"/>
          <p:cNvSpPr>
            <a:spLocks noGrp="1" noRot="1" noChangeAspect="1"/>
          </p:cNvSpPr>
          <p:nvPr>
            <p:ph type="sldImg"/>
          </p:nvPr>
        </p:nvSpPr>
        <p:spPr>
          <a:xfrm>
            <a:off x="381000" y="685800"/>
            <a:ext cx="6096000" cy="3429000"/>
          </a:xfrm>
          <a:prstGeom prst="rect">
            <a:avLst/>
          </a:prstGeom>
        </p:spPr>
        <p:txBody>
          <a:bodyPr/>
          <a:lstStyle/>
          <a:p>
            <a:endParaRPr/>
          </a:p>
        </p:txBody>
      </p:sp>
      <p:sp>
        <p:nvSpPr>
          <p:cNvPr id="655" name="Shape 655"/>
          <p:cNvSpPr>
            <a:spLocks noGrp="1"/>
          </p:cNvSpPr>
          <p:nvPr>
            <p:ph type="body" sz="quarter" idx="1"/>
          </p:nvPr>
        </p:nvSpPr>
        <p:spPr>
          <a:prstGeom prst="rect">
            <a:avLst/>
          </a:prstGeom>
        </p:spPr>
        <p:txBody>
          <a:bodyPr/>
          <a:lstStyle/>
          <a:p>
            <a:r>
              <a:rPr lang="it-IT" sz="2200" dirty="0" smtClean="0">
                <a:effectLst/>
                <a:latin typeface="+mj-lt"/>
                <a:ea typeface="+mj-ea"/>
                <a:cs typeface="+mj-cs"/>
                <a:sym typeface="Arial"/>
              </a:rPr>
              <a:t>Nel kit ci sono 4 prodotti:</a:t>
            </a:r>
          </a:p>
          <a:p>
            <a:r>
              <a:rPr lang="it-IT" sz="2200" dirty="0" smtClean="0">
                <a:effectLst/>
                <a:latin typeface="+mj-lt"/>
                <a:ea typeface="+mj-ea"/>
                <a:cs typeface="+mj-cs"/>
                <a:sym typeface="Arial"/>
              </a:rPr>
              <a:t>Assimilator (90 capsule);</a:t>
            </a:r>
          </a:p>
          <a:p>
            <a:r>
              <a:rPr lang="it-IT" sz="2200" dirty="0" smtClean="0">
                <a:effectLst/>
                <a:latin typeface="+mj-lt"/>
                <a:ea typeface="+mj-ea"/>
                <a:cs typeface="+mj-cs"/>
                <a:sym typeface="Arial"/>
              </a:rPr>
              <a:t>H-500 (60 capsule);</a:t>
            </a:r>
          </a:p>
          <a:p>
            <a:r>
              <a:rPr lang="it-IT" sz="2200" dirty="0" smtClean="0">
                <a:effectLst/>
                <a:latin typeface="+mj-lt"/>
                <a:ea typeface="+mj-ea"/>
                <a:cs typeface="+mj-cs"/>
                <a:sym typeface="Arial"/>
              </a:rPr>
              <a:t>Coral-Mine (30 bustine);</a:t>
            </a:r>
          </a:p>
          <a:p>
            <a:r>
              <a:rPr lang="it-IT" sz="2200" dirty="0" smtClean="0">
                <a:effectLst/>
                <a:latin typeface="+mj-lt"/>
                <a:ea typeface="+mj-ea"/>
                <a:cs typeface="+mj-cs"/>
                <a:sym typeface="Arial"/>
              </a:rPr>
              <a:t>Coral Lecitina (120 capsule).</a:t>
            </a:r>
          </a:p>
          <a:p>
            <a:endParaRPr lang="it-IT" sz="2200" dirty="0" smtClean="0">
              <a:effectLst/>
              <a:latin typeface="+mj-lt"/>
              <a:ea typeface="+mj-ea"/>
              <a:cs typeface="+mj-cs"/>
              <a:sym typeface="Arial"/>
            </a:endParaRPr>
          </a:p>
          <a:p>
            <a:r>
              <a:rPr lang="it-IT" sz="2200" dirty="0" smtClean="0">
                <a:effectLst/>
                <a:latin typeface="+mj-lt"/>
                <a:ea typeface="+mj-ea"/>
                <a:cs typeface="+mj-cs"/>
                <a:sym typeface="Arial"/>
              </a:rPr>
              <a:t>La miscela di minerali per il miglioramento dell'acqua Coral-Mine, insieme con l'antiossidante di ultima generazione H-500, intervengono nel processo di espulsione delle tossine idrosolubili.</a:t>
            </a:r>
          </a:p>
          <a:p>
            <a:r>
              <a:rPr lang="it-IT" sz="2200" dirty="0" smtClean="0">
                <a:effectLst/>
                <a:latin typeface="+mj-lt"/>
                <a:ea typeface="+mj-ea"/>
                <a:cs typeface="+mj-cs"/>
                <a:sym typeface="Arial"/>
              </a:rPr>
              <a:t>Per migliorare l'eliminazione delle tossine liposolubili intervengono Assimilator, che contiene enzimi digestivi, e Coral Lecitina, un integratore universale. </a:t>
            </a:r>
          </a:p>
          <a:p>
            <a:endParaRPr lang="it-IT" sz="2200" dirty="0" smtClean="0">
              <a:effectLst/>
              <a:latin typeface="+mj-lt"/>
              <a:ea typeface="+mj-ea"/>
              <a:cs typeface="+mj-cs"/>
              <a:sym typeface="Arial"/>
            </a:endParaRPr>
          </a:p>
          <a:p>
            <a:r>
              <a:rPr lang="it-IT" sz="2200" dirty="0" smtClean="0">
                <a:effectLst/>
                <a:latin typeface="+mj-lt"/>
                <a:ea typeface="+mj-ea"/>
                <a:cs typeface="+mj-cs"/>
                <a:sym typeface="Arial"/>
              </a:rPr>
              <a:t>Assimilator è un complesso di enzimi digestivi con vitamine A e D creato per promuovere la scomposizione qualitativa di proteine, grassi e carboidrati, riducendo così la quantità di cibo non completamente digerito. </a:t>
            </a:r>
          </a:p>
          <a:p>
            <a:endParaRPr lang="it-IT" sz="2200" dirty="0" smtClean="0">
              <a:effectLst/>
              <a:latin typeface="+mj-lt"/>
              <a:ea typeface="+mj-ea"/>
              <a:cs typeface="+mj-cs"/>
              <a:sym typeface="Arial"/>
            </a:endParaRPr>
          </a:p>
          <a:p>
            <a:r>
              <a:rPr lang="it-IT" sz="2200" dirty="0" smtClean="0">
                <a:effectLst/>
                <a:latin typeface="+mj-lt"/>
                <a:ea typeface="+mj-ea"/>
                <a:cs typeface="+mj-cs"/>
                <a:sym typeface="Arial"/>
              </a:rPr>
              <a:t>Coral Lecitina difende le membrane cellulari dall’azione dannosa delle tossine, aiuta a neutralizzarle tossine ed evacuarle dall’organismo.</a:t>
            </a:r>
            <a:endParaRPr lang="it-IT" sz="2200" dirty="0">
              <a:effectLst/>
              <a:latin typeface="+mj-lt"/>
              <a:ea typeface="+mj-ea"/>
              <a:cs typeface="+mj-cs"/>
              <a:sym typeface="Arial"/>
            </a:endParaRPr>
          </a:p>
        </p:txBody>
      </p:sp>
    </p:spTree>
    <p:extLst>
      <p:ext uri="{BB962C8B-B14F-4D97-AF65-F5344CB8AC3E}">
        <p14:creationId xmlns:p14="http://schemas.microsoft.com/office/powerpoint/2010/main" val="3596541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2" name="Shape 662"/>
          <p:cNvSpPr>
            <a:spLocks noGrp="1" noRot="1" noChangeAspect="1"/>
          </p:cNvSpPr>
          <p:nvPr>
            <p:ph type="sldImg"/>
          </p:nvPr>
        </p:nvSpPr>
        <p:spPr>
          <a:xfrm>
            <a:off x="381000" y="685800"/>
            <a:ext cx="6096000" cy="3429000"/>
          </a:xfrm>
          <a:prstGeom prst="rect">
            <a:avLst/>
          </a:prstGeom>
        </p:spPr>
        <p:txBody>
          <a:bodyPr/>
          <a:lstStyle/>
          <a:p>
            <a:endParaRPr/>
          </a:p>
        </p:txBody>
      </p:sp>
      <p:sp>
        <p:nvSpPr>
          <p:cNvPr id="663" name="Shape 663"/>
          <p:cNvSpPr>
            <a:spLocks noGrp="1"/>
          </p:cNvSpPr>
          <p:nvPr>
            <p:ph type="body" sz="quarter" idx="1"/>
          </p:nvPr>
        </p:nvSpPr>
        <p:spPr>
          <a:prstGeom prst="rect">
            <a:avLst/>
          </a:prstGeom>
        </p:spPr>
        <p:txBody>
          <a:bodyPr/>
          <a:lstStyle/>
          <a:p>
            <a:r>
              <a:rPr lang="it-IT" sz="2200" dirty="0" smtClean="0">
                <a:effectLst/>
                <a:latin typeface="+mj-lt"/>
                <a:ea typeface="+mj-ea"/>
                <a:cs typeface="+mj-cs"/>
                <a:sym typeface="Arial"/>
              </a:rPr>
              <a:t>Coral-Mine è una miscela di minerali ricavati da sedimenti corallini. Contiene sali di macro e microelementi benefici per l’organismo (calcio, magnesio, potassio, ecc.). A contatto con l'acqua, i minerali passano dai sali di Coral-Mine all'acqua, aumentandone così la ricchezza fisiologica e migliorando le sue proprietà organolettiche.</a:t>
            </a:r>
          </a:p>
          <a:p>
            <a:endParaRPr lang="it-IT" sz="2200" dirty="0" smtClean="0">
              <a:effectLst/>
              <a:latin typeface="+mj-lt"/>
              <a:ea typeface="+mj-ea"/>
              <a:cs typeface="+mj-cs"/>
              <a:sym typeface="Arial"/>
            </a:endParaRPr>
          </a:p>
          <a:p>
            <a:r>
              <a:rPr lang="it-IT" sz="2200" dirty="0" smtClean="0">
                <a:effectLst/>
                <a:latin typeface="+mj-lt"/>
                <a:ea typeface="+mj-ea"/>
                <a:cs typeface="+mj-cs"/>
                <a:sym typeface="Arial"/>
              </a:rPr>
              <a:t>Coral-Mine aiuta a:</a:t>
            </a:r>
          </a:p>
          <a:p>
            <a:pPr marL="342900" indent="-342900">
              <a:buFont typeface="Arial" panose="020B0604020202020204" pitchFamily="34" charset="0"/>
              <a:buChar char="•"/>
            </a:pPr>
            <a:r>
              <a:rPr lang="it-IT" sz="2200" dirty="0" smtClean="0">
                <a:effectLst/>
                <a:latin typeface="+mj-lt"/>
                <a:ea typeface="+mj-ea"/>
                <a:cs typeface="+mj-cs"/>
                <a:sym typeface="Arial"/>
              </a:rPr>
              <a:t>bere con regolarità e bere un'acqua migliore;</a:t>
            </a:r>
          </a:p>
          <a:p>
            <a:pPr marL="342900" indent="-342900">
              <a:buFont typeface="Arial" panose="020B0604020202020204" pitchFamily="34" charset="0"/>
              <a:buChar char="•"/>
            </a:pPr>
            <a:r>
              <a:rPr lang="it-IT" sz="2200" dirty="0" smtClean="0">
                <a:effectLst/>
                <a:latin typeface="+mj-lt"/>
                <a:ea typeface="+mj-ea"/>
                <a:cs typeface="+mj-cs"/>
                <a:sym typeface="Arial"/>
              </a:rPr>
              <a:t>regolare l'equilibrio minerale dell’organismo;</a:t>
            </a:r>
          </a:p>
          <a:p>
            <a:pPr marL="342900" indent="-342900">
              <a:buFont typeface="Arial" panose="020B0604020202020204" pitchFamily="34" charset="0"/>
              <a:buChar char="•"/>
            </a:pPr>
            <a:r>
              <a:rPr lang="it-IT" sz="2200" dirty="0" smtClean="0">
                <a:effectLst/>
                <a:latin typeface="+mj-lt"/>
                <a:ea typeface="+mj-ea"/>
                <a:cs typeface="+mj-cs"/>
                <a:sym typeface="Arial"/>
              </a:rPr>
              <a:t>espellere le tossine idrosolubili.</a:t>
            </a:r>
            <a:endParaRPr lang="it-IT" sz="2200" dirty="0">
              <a:effectLst/>
              <a:latin typeface="+mj-lt"/>
              <a:ea typeface="+mj-ea"/>
              <a:cs typeface="+mj-cs"/>
              <a:sym typeface="Arial"/>
            </a:endParaRPr>
          </a:p>
        </p:txBody>
      </p:sp>
    </p:spTree>
    <p:extLst>
      <p:ext uri="{BB962C8B-B14F-4D97-AF65-F5344CB8AC3E}">
        <p14:creationId xmlns:p14="http://schemas.microsoft.com/office/powerpoint/2010/main" val="18850936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0" name="Shape 670"/>
          <p:cNvSpPr>
            <a:spLocks noGrp="1" noRot="1" noChangeAspect="1"/>
          </p:cNvSpPr>
          <p:nvPr>
            <p:ph type="sldImg"/>
          </p:nvPr>
        </p:nvSpPr>
        <p:spPr>
          <a:xfrm>
            <a:off x="381000" y="685800"/>
            <a:ext cx="6096000" cy="3429000"/>
          </a:xfrm>
          <a:prstGeom prst="rect">
            <a:avLst/>
          </a:prstGeom>
        </p:spPr>
        <p:txBody>
          <a:bodyPr/>
          <a:lstStyle/>
          <a:p>
            <a:endParaRPr/>
          </a:p>
        </p:txBody>
      </p:sp>
      <p:sp>
        <p:nvSpPr>
          <p:cNvPr id="671" name="Shape 671"/>
          <p:cNvSpPr>
            <a:spLocks noGrp="1"/>
          </p:cNvSpPr>
          <p:nvPr>
            <p:ph type="body" sz="quarter" idx="1"/>
          </p:nvPr>
        </p:nvSpPr>
        <p:spPr>
          <a:prstGeom prst="rect">
            <a:avLst/>
          </a:prstGeom>
        </p:spPr>
        <p:txBody>
          <a:bodyPr/>
          <a:lstStyle/>
          <a:p>
            <a:r>
              <a:rPr lang="it-IT" sz="2200" dirty="0" smtClean="0">
                <a:effectLst/>
                <a:latin typeface="+mj-lt"/>
                <a:ea typeface="+mj-ea"/>
                <a:cs typeface="+mj-cs"/>
                <a:sym typeface="Arial"/>
              </a:rPr>
              <a:t>H-500 è una fonte di energia, il “carburante” per la vita di ogni giorno. Questo integratore favorisce:</a:t>
            </a:r>
          </a:p>
          <a:p>
            <a:pPr marL="342900" indent="-342900">
              <a:buFont typeface="Arial" panose="020B0604020202020204" pitchFamily="34" charset="0"/>
              <a:buChar char="•"/>
            </a:pPr>
            <a:r>
              <a:rPr lang="it-IT" sz="2200" dirty="0" smtClean="0">
                <a:effectLst/>
                <a:latin typeface="+mj-lt"/>
                <a:ea typeface="+mj-ea"/>
                <a:cs typeface="+mj-cs"/>
                <a:sym typeface="Arial"/>
              </a:rPr>
              <a:t>l’aumento dell’efficienza fisica e intellettiva;</a:t>
            </a:r>
          </a:p>
          <a:p>
            <a:pPr marL="342900" indent="-342900">
              <a:buFont typeface="Arial" panose="020B0604020202020204" pitchFamily="34" charset="0"/>
              <a:buChar char="•"/>
            </a:pPr>
            <a:r>
              <a:rPr lang="it-IT" sz="2200" dirty="0" smtClean="0">
                <a:effectLst/>
                <a:latin typeface="+mj-lt"/>
                <a:ea typeface="+mj-ea"/>
                <a:cs typeface="+mj-cs"/>
                <a:sym typeface="Arial"/>
              </a:rPr>
              <a:t>il recupero dopo intensi sforzi fisici; </a:t>
            </a:r>
          </a:p>
          <a:p>
            <a:pPr marL="342900" indent="-342900">
              <a:buFont typeface="Arial" panose="020B0604020202020204" pitchFamily="34" charset="0"/>
              <a:buChar char="•"/>
            </a:pPr>
            <a:r>
              <a:rPr lang="it-IT" sz="2200" dirty="0" smtClean="0">
                <a:effectLst/>
                <a:latin typeface="+mj-lt"/>
                <a:ea typeface="+mj-ea"/>
                <a:cs typeface="+mj-cs"/>
                <a:sym typeface="Arial"/>
              </a:rPr>
              <a:t>una protezione dall'invecchiamento precoce;</a:t>
            </a:r>
          </a:p>
          <a:p>
            <a:pPr marL="342900" indent="-342900">
              <a:buFont typeface="Arial" panose="020B0604020202020204" pitchFamily="34" charset="0"/>
              <a:buChar char="•"/>
            </a:pPr>
            <a:r>
              <a:rPr lang="it-IT" sz="2200" dirty="0" smtClean="0">
                <a:effectLst/>
                <a:latin typeface="+mj-lt"/>
                <a:ea typeface="+mj-ea"/>
                <a:cs typeface="+mj-cs"/>
                <a:sym typeface="Arial"/>
              </a:rPr>
              <a:t>la neutralizzazione delle tossine generate dall’organismo.</a:t>
            </a:r>
            <a:endParaRPr lang="it-IT" sz="2200" dirty="0">
              <a:effectLst/>
              <a:latin typeface="+mj-lt"/>
              <a:ea typeface="+mj-ea"/>
              <a:cs typeface="+mj-cs"/>
              <a:sym typeface="Arial"/>
            </a:endParaRPr>
          </a:p>
        </p:txBody>
      </p:sp>
    </p:spTree>
    <p:extLst>
      <p:ext uri="{BB962C8B-B14F-4D97-AF65-F5344CB8AC3E}">
        <p14:creationId xmlns:p14="http://schemas.microsoft.com/office/powerpoint/2010/main" val="34431478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8" name="Shape 678"/>
          <p:cNvSpPr>
            <a:spLocks noGrp="1" noRot="1" noChangeAspect="1"/>
          </p:cNvSpPr>
          <p:nvPr>
            <p:ph type="sldImg"/>
          </p:nvPr>
        </p:nvSpPr>
        <p:spPr>
          <a:xfrm>
            <a:off x="381000" y="685800"/>
            <a:ext cx="6096000" cy="3429000"/>
          </a:xfrm>
          <a:prstGeom prst="rect">
            <a:avLst/>
          </a:prstGeom>
        </p:spPr>
        <p:txBody>
          <a:bodyPr/>
          <a:lstStyle/>
          <a:p>
            <a:endParaRPr/>
          </a:p>
        </p:txBody>
      </p:sp>
      <p:sp>
        <p:nvSpPr>
          <p:cNvPr id="679" name="Shape 679"/>
          <p:cNvSpPr>
            <a:spLocks noGrp="1"/>
          </p:cNvSpPr>
          <p:nvPr>
            <p:ph type="body" sz="quarter" idx="1"/>
          </p:nvPr>
        </p:nvSpPr>
        <p:spPr>
          <a:prstGeom prst="rect">
            <a:avLst/>
          </a:prstGeom>
        </p:spPr>
        <p:txBody>
          <a:bodyPr/>
          <a:lstStyle/>
          <a:p>
            <a:pPr defTabSz="914400">
              <a:defRPr sz="1200"/>
            </a:pPr>
            <a:endParaRPr dirty="0"/>
          </a:p>
          <a:p>
            <a:r>
              <a:rPr lang="it-IT" sz="2200" dirty="0" smtClean="0">
                <a:effectLst/>
                <a:latin typeface="+mj-lt"/>
                <a:ea typeface="+mj-ea"/>
                <a:cs typeface="+mj-cs"/>
                <a:sym typeface="Arial"/>
              </a:rPr>
              <a:t>Coral Lecitina è una fonte di fosfolipidi naturali (dalla lecitina), che sono la base strutturale di tutte le membrane cellulari, comprese le cellule del fegato, e pertanto:</a:t>
            </a:r>
          </a:p>
          <a:p>
            <a:endParaRPr lang="it-IT" sz="2200" dirty="0" smtClean="0">
              <a:effectLst/>
              <a:latin typeface="+mj-lt"/>
              <a:ea typeface="+mj-ea"/>
              <a:cs typeface="+mj-cs"/>
              <a:sym typeface="Arial"/>
            </a:endParaRPr>
          </a:p>
          <a:p>
            <a:pPr marL="342900" indent="-342900">
              <a:buFont typeface="Arial" panose="020B0604020202020204" pitchFamily="34" charset="0"/>
              <a:buChar char="•"/>
            </a:pPr>
            <a:r>
              <a:rPr lang="it-IT" sz="2200" dirty="0" smtClean="0">
                <a:effectLst/>
                <a:latin typeface="+mj-lt"/>
                <a:ea typeface="+mj-ea"/>
                <a:cs typeface="+mj-cs"/>
                <a:sym typeface="Arial"/>
              </a:rPr>
              <a:t>difendono le membrane cellulari dai danni causati dalle tossine;</a:t>
            </a:r>
          </a:p>
          <a:p>
            <a:pPr marL="342900" indent="-342900">
              <a:buFont typeface="Arial" panose="020B0604020202020204" pitchFamily="34" charset="0"/>
              <a:buChar char="•"/>
            </a:pPr>
            <a:r>
              <a:rPr lang="it-IT" sz="2200" dirty="0" smtClean="0">
                <a:effectLst/>
                <a:latin typeface="+mj-lt"/>
                <a:ea typeface="+mj-ea"/>
                <a:cs typeface="+mj-cs"/>
                <a:sym typeface="Arial"/>
              </a:rPr>
              <a:t>permettono di neutralizzare efficacemente ed evacuare le tossine liposolubili dall’organismo;</a:t>
            </a:r>
          </a:p>
          <a:p>
            <a:pPr marL="342900" indent="-342900">
              <a:buFont typeface="Arial" panose="020B0604020202020204" pitchFamily="34" charset="0"/>
              <a:buChar char="•"/>
            </a:pPr>
            <a:r>
              <a:rPr lang="it-IT" sz="2200" dirty="0" smtClean="0">
                <a:effectLst/>
                <a:latin typeface="+mj-lt"/>
                <a:ea typeface="+mj-ea"/>
                <a:cs typeface="+mj-cs"/>
                <a:sym typeface="Arial"/>
              </a:rPr>
              <a:t>aiutano a rigenerare le cellule epatiche in caso di intossicazione.</a:t>
            </a:r>
            <a:endParaRPr lang="it-IT" sz="2200" dirty="0">
              <a:effectLst/>
              <a:latin typeface="+mj-lt"/>
              <a:ea typeface="+mj-ea"/>
              <a:cs typeface="+mj-cs"/>
              <a:sym typeface="Arial"/>
            </a:endParaRPr>
          </a:p>
        </p:txBody>
      </p:sp>
    </p:spTree>
    <p:extLst>
      <p:ext uri="{BB962C8B-B14F-4D97-AF65-F5344CB8AC3E}">
        <p14:creationId xmlns:p14="http://schemas.microsoft.com/office/powerpoint/2010/main" val="760739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 name="Shape 686"/>
          <p:cNvSpPr>
            <a:spLocks noGrp="1" noRot="1" noChangeAspect="1"/>
          </p:cNvSpPr>
          <p:nvPr>
            <p:ph type="sldImg"/>
          </p:nvPr>
        </p:nvSpPr>
        <p:spPr>
          <a:xfrm>
            <a:off x="381000" y="685800"/>
            <a:ext cx="6096000" cy="3429000"/>
          </a:xfrm>
          <a:prstGeom prst="rect">
            <a:avLst/>
          </a:prstGeom>
        </p:spPr>
        <p:txBody>
          <a:bodyPr/>
          <a:lstStyle/>
          <a:p>
            <a:endParaRPr/>
          </a:p>
        </p:txBody>
      </p:sp>
      <p:sp>
        <p:nvSpPr>
          <p:cNvPr id="687" name="Shape 687"/>
          <p:cNvSpPr>
            <a:spLocks noGrp="1"/>
          </p:cNvSpPr>
          <p:nvPr>
            <p:ph type="body" sz="quarter" idx="1"/>
          </p:nvPr>
        </p:nvSpPr>
        <p:spPr>
          <a:prstGeom prst="rect">
            <a:avLst/>
          </a:prstGeom>
        </p:spPr>
        <p:txBody>
          <a:bodyPr/>
          <a:lstStyle/>
          <a:p>
            <a:r>
              <a:rPr lang="it-IT" sz="2200" dirty="0" smtClean="0">
                <a:effectLst/>
                <a:latin typeface="+mj-lt"/>
                <a:ea typeface="+mj-ea"/>
                <a:cs typeface="+mj-cs"/>
                <a:sym typeface="Arial"/>
              </a:rPr>
              <a:t>Assimilator comprende un complesso di enzimi digestivi (amilasi, proteasi, lipasi, maltasi, lattasi, cellulasi, papaina, </a:t>
            </a:r>
            <a:r>
              <a:rPr lang="it-IT" sz="2200" dirty="0" err="1" smtClean="0">
                <a:effectLst/>
                <a:latin typeface="+mj-lt"/>
                <a:ea typeface="+mj-ea"/>
                <a:cs typeface="+mj-cs"/>
                <a:sym typeface="Arial"/>
              </a:rPr>
              <a:t>bromelina</a:t>
            </a:r>
            <a:r>
              <a:rPr lang="it-IT" sz="2200" dirty="0" smtClean="0">
                <a:effectLst/>
                <a:latin typeface="+mj-lt"/>
                <a:ea typeface="+mj-ea"/>
                <a:cs typeface="+mj-cs"/>
                <a:sym typeface="Arial"/>
              </a:rPr>
              <a:t>), i quali:</a:t>
            </a:r>
          </a:p>
          <a:p>
            <a:pPr marL="342900" indent="-342900">
              <a:buFont typeface="Arial" panose="020B0604020202020204" pitchFamily="34" charset="0"/>
              <a:buChar char="•"/>
            </a:pPr>
            <a:r>
              <a:rPr lang="it-IT" sz="2200" dirty="0" smtClean="0">
                <a:effectLst/>
                <a:latin typeface="+mj-lt"/>
                <a:ea typeface="+mj-ea"/>
                <a:cs typeface="+mj-cs"/>
                <a:sym typeface="Arial"/>
              </a:rPr>
              <a:t>favoriscono la corretta digestione dei cibi contenenti proteine, carboidrati e grassi; </a:t>
            </a:r>
          </a:p>
          <a:p>
            <a:pPr marL="342900" indent="-342900">
              <a:buFont typeface="Arial" panose="020B0604020202020204" pitchFamily="34" charset="0"/>
              <a:buChar char="•"/>
            </a:pPr>
            <a:r>
              <a:rPr lang="it-IT" sz="2200" dirty="0" smtClean="0">
                <a:effectLst/>
                <a:latin typeface="+mj-lt"/>
                <a:ea typeface="+mj-ea"/>
                <a:cs typeface="+mj-cs"/>
                <a:sym typeface="Arial"/>
              </a:rPr>
              <a:t>migliorano l’assimilazione delle proteine, scindendole in aminoacidi;</a:t>
            </a:r>
          </a:p>
          <a:p>
            <a:pPr marL="342900" indent="-342900">
              <a:buFont typeface="Arial" panose="020B0604020202020204" pitchFamily="34" charset="0"/>
              <a:buChar char="•"/>
            </a:pPr>
            <a:r>
              <a:rPr lang="it-IT" sz="2200" dirty="0" smtClean="0">
                <a:effectLst/>
                <a:latin typeface="+mj-lt"/>
                <a:ea typeface="+mj-ea"/>
                <a:cs typeface="+mj-cs"/>
                <a:sym typeface="Arial"/>
              </a:rPr>
              <a:t>prevengono il meteorismo e la pesantezza di stomaco.</a:t>
            </a:r>
            <a:endParaRPr lang="it-IT" sz="2200" dirty="0">
              <a:effectLst/>
              <a:latin typeface="+mj-lt"/>
              <a:ea typeface="+mj-ea"/>
              <a:cs typeface="+mj-cs"/>
              <a:sym typeface="Arial"/>
            </a:endParaRPr>
          </a:p>
        </p:txBody>
      </p:sp>
    </p:spTree>
    <p:extLst>
      <p:ext uri="{BB962C8B-B14F-4D97-AF65-F5344CB8AC3E}">
        <p14:creationId xmlns:p14="http://schemas.microsoft.com/office/powerpoint/2010/main" val="41766863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5" name="Shape 715"/>
          <p:cNvSpPr>
            <a:spLocks noGrp="1" noRot="1" noChangeAspect="1"/>
          </p:cNvSpPr>
          <p:nvPr>
            <p:ph type="sldImg"/>
          </p:nvPr>
        </p:nvSpPr>
        <p:spPr>
          <a:xfrm>
            <a:off x="381000" y="685800"/>
            <a:ext cx="6096000" cy="3429000"/>
          </a:xfrm>
          <a:prstGeom prst="rect">
            <a:avLst/>
          </a:prstGeom>
        </p:spPr>
        <p:txBody>
          <a:bodyPr/>
          <a:lstStyle/>
          <a:p>
            <a:endParaRPr/>
          </a:p>
        </p:txBody>
      </p:sp>
      <p:sp>
        <p:nvSpPr>
          <p:cNvPr id="716" name="Shape 716"/>
          <p:cNvSpPr>
            <a:spLocks noGrp="1"/>
          </p:cNvSpPr>
          <p:nvPr>
            <p:ph type="body" sz="quarter" idx="1"/>
          </p:nvPr>
        </p:nvSpPr>
        <p:spPr>
          <a:prstGeom prst="rect">
            <a:avLst/>
          </a:prstGeom>
        </p:spPr>
        <p:txBody>
          <a:bodyPr/>
          <a:lstStyle/>
          <a:p>
            <a:r>
              <a:rPr lang="it-IT" sz="2200" dirty="0" smtClean="0">
                <a:effectLst/>
                <a:latin typeface="+mj-lt"/>
                <a:ea typeface="+mj-ea"/>
                <a:cs typeface="+mj-cs"/>
                <a:sym typeface="Arial"/>
              </a:rPr>
              <a:t>Coral </a:t>
            </a:r>
            <a:r>
              <a:rPr lang="it-IT" sz="2200" dirty="0" err="1" smtClean="0">
                <a:effectLst/>
                <a:latin typeface="+mj-lt"/>
                <a:ea typeface="+mj-ea"/>
                <a:cs typeface="+mj-cs"/>
                <a:sym typeface="Arial"/>
              </a:rPr>
              <a:t>Detox</a:t>
            </a:r>
            <a:r>
              <a:rPr lang="it-IT" sz="2200" dirty="0" smtClean="0">
                <a:effectLst/>
                <a:latin typeface="+mj-lt"/>
                <a:ea typeface="+mj-ea"/>
                <a:cs typeface="+mj-cs"/>
                <a:sym typeface="Arial"/>
              </a:rPr>
              <a:t> Plus è la versione potenziata di Coral </a:t>
            </a:r>
            <a:r>
              <a:rPr lang="it-IT" sz="2200" dirty="0" err="1" smtClean="0">
                <a:effectLst/>
                <a:latin typeface="+mj-lt"/>
                <a:ea typeface="+mj-ea"/>
                <a:cs typeface="+mj-cs"/>
                <a:sym typeface="Arial"/>
              </a:rPr>
              <a:t>Detox</a:t>
            </a:r>
            <a:r>
              <a:rPr lang="it-IT" sz="2200" dirty="0" smtClean="0">
                <a:effectLst/>
                <a:latin typeface="+mj-lt"/>
                <a:ea typeface="+mj-ea"/>
                <a:cs typeface="+mj-cs"/>
                <a:sym typeface="Arial"/>
              </a:rPr>
              <a:t> per chi desidera un effetto ancora più marcato. </a:t>
            </a:r>
          </a:p>
          <a:p>
            <a:r>
              <a:rPr lang="it-IT" sz="2200" dirty="0" smtClean="0">
                <a:effectLst/>
                <a:latin typeface="+mj-lt"/>
                <a:ea typeface="+mj-ea"/>
                <a:cs typeface="+mj-cs"/>
                <a:sym typeface="Arial"/>
              </a:rPr>
              <a:t>Per beneficiare ulteriormente di Coral </a:t>
            </a:r>
            <a:r>
              <a:rPr lang="it-IT" sz="2200" dirty="0" err="1" smtClean="0">
                <a:effectLst/>
                <a:latin typeface="+mj-lt"/>
                <a:ea typeface="+mj-ea"/>
                <a:cs typeface="+mj-cs"/>
                <a:sym typeface="Arial"/>
              </a:rPr>
              <a:t>Detox</a:t>
            </a:r>
            <a:r>
              <a:rPr lang="it-IT" sz="2200" dirty="0" smtClean="0">
                <a:effectLst/>
                <a:latin typeface="+mj-lt"/>
                <a:ea typeface="+mj-ea"/>
                <a:cs typeface="+mj-cs"/>
                <a:sym typeface="Arial"/>
              </a:rPr>
              <a:t>, Coral </a:t>
            </a:r>
            <a:r>
              <a:rPr lang="it-IT" sz="2200" dirty="0" err="1" smtClean="0">
                <a:effectLst/>
                <a:latin typeface="+mj-lt"/>
                <a:ea typeface="+mj-ea"/>
                <a:cs typeface="+mj-cs"/>
                <a:sym typeface="Arial"/>
              </a:rPr>
              <a:t>Detox</a:t>
            </a:r>
            <a:r>
              <a:rPr lang="it-IT" sz="2200" dirty="0" smtClean="0">
                <a:effectLst/>
                <a:latin typeface="+mj-lt"/>
                <a:ea typeface="+mj-ea"/>
                <a:cs typeface="+mj-cs"/>
                <a:sym typeface="Arial"/>
              </a:rPr>
              <a:t> Plus è stato creato per agire simultaneamente a livello cellulare su tutti i sistemi vitali dell'organismo ed accelerare così l'eliminazione delle tossine.</a:t>
            </a:r>
          </a:p>
          <a:p>
            <a:r>
              <a:rPr lang="it-IT" sz="2200" dirty="0" smtClean="0">
                <a:effectLst/>
                <a:latin typeface="+mj-lt"/>
                <a:ea typeface="+mj-ea"/>
                <a:cs typeface="+mj-cs"/>
                <a:sym typeface="Arial"/>
              </a:rPr>
              <a:t>L'apporto di potassio (</a:t>
            </a:r>
            <a:r>
              <a:rPr lang="it-IT" sz="2200" dirty="0" err="1" smtClean="0">
                <a:effectLst/>
                <a:latin typeface="+mj-lt"/>
                <a:ea typeface="+mj-ea"/>
                <a:cs typeface="+mj-cs"/>
                <a:sym typeface="Arial"/>
              </a:rPr>
              <a:t>PentoKan</a:t>
            </a:r>
            <a:r>
              <a:rPr lang="it-IT" sz="2200" dirty="0" smtClean="0">
                <a:effectLst/>
                <a:latin typeface="+mj-lt"/>
                <a:ea typeface="+mj-ea"/>
                <a:cs typeface="+mj-cs"/>
                <a:sym typeface="Arial"/>
              </a:rPr>
              <a:t>) e di succo concentrato di erba medica (Coral Alfalfa) aiutano a normalizzare i processi metabolici nelle cellule e a creare condizioni favorevoli per l'attività vitale della microflora intestinale.</a:t>
            </a:r>
            <a:endParaRPr lang="it-IT" sz="2200" dirty="0">
              <a:effectLst/>
              <a:latin typeface="+mj-lt"/>
              <a:ea typeface="+mj-ea"/>
              <a:cs typeface="+mj-cs"/>
              <a:sym typeface="Arial"/>
            </a:endParaRPr>
          </a:p>
        </p:txBody>
      </p:sp>
    </p:spTree>
    <p:extLst>
      <p:ext uri="{BB962C8B-B14F-4D97-AF65-F5344CB8AC3E}">
        <p14:creationId xmlns:p14="http://schemas.microsoft.com/office/powerpoint/2010/main" val="4658099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5" name="Shape 735"/>
          <p:cNvSpPr>
            <a:spLocks noGrp="1" noRot="1" noChangeAspect="1"/>
          </p:cNvSpPr>
          <p:nvPr>
            <p:ph type="sldImg"/>
          </p:nvPr>
        </p:nvSpPr>
        <p:spPr>
          <a:xfrm>
            <a:off x="381000" y="685800"/>
            <a:ext cx="6096000" cy="3429000"/>
          </a:xfrm>
          <a:prstGeom prst="rect">
            <a:avLst/>
          </a:prstGeom>
        </p:spPr>
        <p:txBody>
          <a:bodyPr/>
          <a:lstStyle/>
          <a:p>
            <a:endParaRPr/>
          </a:p>
        </p:txBody>
      </p:sp>
      <p:sp>
        <p:nvSpPr>
          <p:cNvPr id="736" name="Shape 736"/>
          <p:cNvSpPr>
            <a:spLocks noGrp="1"/>
          </p:cNvSpPr>
          <p:nvPr>
            <p:ph type="body" sz="quarter" idx="1"/>
          </p:nvPr>
        </p:nvSpPr>
        <p:spPr>
          <a:prstGeom prst="rect">
            <a:avLst/>
          </a:prstGeom>
        </p:spPr>
        <p:txBody>
          <a:bodyPr/>
          <a:lstStyle/>
          <a:p>
            <a:r>
              <a:rPr lang="it-IT" sz="2200" dirty="0" smtClean="0">
                <a:effectLst/>
                <a:latin typeface="+mj-lt"/>
                <a:ea typeface="+mj-ea"/>
                <a:cs typeface="+mj-cs"/>
                <a:sym typeface="Arial"/>
              </a:rPr>
              <a:t>Il kit è composto da 6 prodotti:</a:t>
            </a:r>
          </a:p>
          <a:p>
            <a:r>
              <a:rPr lang="it-IT" sz="2200" dirty="0" smtClean="0">
                <a:effectLst/>
                <a:latin typeface="+mj-lt"/>
                <a:ea typeface="+mj-ea"/>
                <a:cs typeface="+mj-cs"/>
                <a:sym typeface="Arial"/>
              </a:rPr>
              <a:t>Assimilator (90 capsule);</a:t>
            </a:r>
          </a:p>
          <a:p>
            <a:r>
              <a:rPr lang="it-IT" sz="2200" dirty="0" smtClean="0">
                <a:effectLst/>
                <a:latin typeface="+mj-lt"/>
                <a:ea typeface="+mj-ea"/>
                <a:cs typeface="+mj-cs"/>
                <a:sym typeface="Arial"/>
              </a:rPr>
              <a:t>H-500 (60 capsule);</a:t>
            </a:r>
          </a:p>
          <a:p>
            <a:r>
              <a:rPr lang="it-IT" sz="2200" dirty="0" smtClean="0">
                <a:effectLst/>
                <a:latin typeface="+mj-lt"/>
                <a:ea typeface="+mj-ea"/>
                <a:cs typeface="+mj-cs"/>
                <a:sym typeface="Arial"/>
              </a:rPr>
              <a:t>Coral-Mine (30 bustine);</a:t>
            </a:r>
          </a:p>
          <a:p>
            <a:r>
              <a:rPr lang="it-IT" sz="2200" dirty="0" smtClean="0">
                <a:effectLst/>
                <a:latin typeface="+mj-lt"/>
                <a:ea typeface="+mj-ea"/>
                <a:cs typeface="+mj-cs"/>
                <a:sym typeface="Arial"/>
              </a:rPr>
              <a:t>Coral Lecitina (120 capsule);</a:t>
            </a:r>
          </a:p>
          <a:p>
            <a:r>
              <a:rPr lang="it-IT" sz="2200" dirty="0" err="1" smtClean="0">
                <a:effectLst/>
                <a:latin typeface="+mj-lt"/>
                <a:ea typeface="+mj-ea"/>
                <a:cs typeface="+mj-cs"/>
                <a:sym typeface="Arial"/>
              </a:rPr>
              <a:t>PentoKan</a:t>
            </a:r>
            <a:r>
              <a:rPr lang="it-IT" sz="2200" dirty="0" smtClean="0">
                <a:effectLst/>
                <a:latin typeface="+mj-lt"/>
                <a:ea typeface="+mj-ea"/>
                <a:cs typeface="+mj-cs"/>
                <a:sym typeface="Arial"/>
              </a:rPr>
              <a:t> (2 confezioni con 20 compresse effervescenti); </a:t>
            </a:r>
          </a:p>
          <a:p>
            <a:r>
              <a:rPr lang="it-IT" sz="2200" dirty="0" smtClean="0">
                <a:effectLst/>
                <a:latin typeface="+mj-lt"/>
                <a:ea typeface="+mj-ea"/>
                <a:cs typeface="+mj-cs"/>
                <a:sym typeface="Arial"/>
              </a:rPr>
              <a:t>Coral Alfalfa (120 capsule).</a:t>
            </a:r>
            <a:endParaRPr lang="it-IT" sz="2200" dirty="0">
              <a:effectLst/>
              <a:latin typeface="+mj-lt"/>
              <a:ea typeface="+mj-ea"/>
              <a:cs typeface="+mj-cs"/>
              <a:sym typeface="Arial"/>
            </a:endParaRPr>
          </a:p>
        </p:txBody>
      </p:sp>
    </p:spTree>
    <p:extLst>
      <p:ext uri="{BB962C8B-B14F-4D97-AF65-F5344CB8AC3E}">
        <p14:creationId xmlns:p14="http://schemas.microsoft.com/office/powerpoint/2010/main" val="17162525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3" name="Shape 743"/>
          <p:cNvSpPr>
            <a:spLocks noGrp="1" noRot="1" noChangeAspect="1"/>
          </p:cNvSpPr>
          <p:nvPr>
            <p:ph type="sldImg"/>
          </p:nvPr>
        </p:nvSpPr>
        <p:spPr>
          <a:xfrm>
            <a:off x="381000" y="685800"/>
            <a:ext cx="6096000" cy="3429000"/>
          </a:xfrm>
          <a:prstGeom prst="rect">
            <a:avLst/>
          </a:prstGeom>
        </p:spPr>
        <p:txBody>
          <a:bodyPr/>
          <a:lstStyle/>
          <a:p>
            <a:endParaRPr/>
          </a:p>
        </p:txBody>
      </p:sp>
      <p:sp>
        <p:nvSpPr>
          <p:cNvPr id="744" name="Shape 744"/>
          <p:cNvSpPr>
            <a:spLocks noGrp="1"/>
          </p:cNvSpPr>
          <p:nvPr>
            <p:ph type="body" sz="quarter" idx="1"/>
          </p:nvPr>
        </p:nvSpPr>
        <p:spPr>
          <a:prstGeom prst="rect">
            <a:avLst/>
          </a:prstGeom>
        </p:spPr>
        <p:txBody>
          <a:bodyPr/>
          <a:lstStyle/>
          <a:p>
            <a:r>
              <a:rPr lang="it-IT" sz="2200" dirty="0" err="1" smtClean="0">
                <a:effectLst/>
                <a:latin typeface="+mj-lt"/>
                <a:ea typeface="+mj-ea"/>
                <a:cs typeface="+mj-cs"/>
                <a:sym typeface="Arial"/>
              </a:rPr>
              <a:t>PentoKan</a:t>
            </a:r>
            <a:r>
              <a:rPr lang="it-IT" sz="2200" dirty="0" smtClean="0">
                <a:effectLst/>
                <a:latin typeface="+mj-lt"/>
                <a:ea typeface="+mj-ea"/>
                <a:cs typeface="+mj-cs"/>
                <a:sym typeface="Arial"/>
              </a:rPr>
              <a:t> è una fonte di potassio, un </a:t>
            </a:r>
            <a:r>
              <a:rPr lang="it-IT" sz="2200" dirty="0" err="1" smtClean="0">
                <a:effectLst/>
                <a:latin typeface="+mj-lt"/>
                <a:ea typeface="+mj-ea"/>
                <a:cs typeface="+mj-cs"/>
                <a:sym typeface="Arial"/>
              </a:rPr>
              <a:t>macroelemento</a:t>
            </a:r>
            <a:r>
              <a:rPr lang="it-IT" sz="2200" dirty="0" smtClean="0">
                <a:effectLst/>
                <a:latin typeface="+mj-lt"/>
                <a:ea typeface="+mj-ea"/>
                <a:cs typeface="+mj-cs"/>
                <a:sym typeface="Arial"/>
              </a:rPr>
              <a:t> che svolge un ruolo indispensabile nel metabolismo intracellulare. Il potassio regola il meccanismo di accesso dei nutrienti e la rimozione dei prodotti di scarto della cellula.</a:t>
            </a:r>
          </a:p>
          <a:p>
            <a:r>
              <a:rPr lang="it-IT" sz="2200" dirty="0" smtClean="0">
                <a:effectLst/>
                <a:latin typeface="+mj-lt"/>
                <a:ea typeface="+mj-ea"/>
                <a:cs typeface="+mj-cs"/>
                <a:sym typeface="Arial"/>
              </a:rPr>
              <a:t>Per migliaia di anni la base dell’alimentazione umana fu costituita da alimenti vegetali integrali ricchi di potassio. L'evoluzione dell’alimentazione umana (fino al una grave scarsezza di cibi vegetali) ha portato alla carenza di potassio. Inoltre, questo </a:t>
            </a:r>
            <a:r>
              <a:rPr lang="it-IT" sz="2200" dirty="0" err="1" smtClean="0">
                <a:effectLst/>
                <a:latin typeface="+mj-lt"/>
                <a:ea typeface="+mj-ea"/>
                <a:cs typeface="+mj-cs"/>
                <a:sym typeface="Arial"/>
              </a:rPr>
              <a:t>macroelemento</a:t>
            </a:r>
            <a:r>
              <a:rPr lang="it-IT" sz="2200" dirty="0" smtClean="0">
                <a:effectLst/>
                <a:latin typeface="+mj-lt"/>
                <a:ea typeface="+mj-ea"/>
                <a:cs typeface="+mj-cs"/>
                <a:sym typeface="Arial"/>
              </a:rPr>
              <a:t> viene rapidamente consumato dall’organismo, soprattutto sotto stress, a seguito di attività fisiche impegnative o intenso lavoro mentale. </a:t>
            </a:r>
          </a:p>
          <a:p>
            <a:endParaRPr lang="it-IT" sz="2200" dirty="0" smtClean="0">
              <a:effectLst/>
              <a:latin typeface="+mj-lt"/>
              <a:ea typeface="+mj-ea"/>
              <a:cs typeface="+mj-cs"/>
              <a:sym typeface="Arial"/>
            </a:endParaRPr>
          </a:p>
          <a:p>
            <a:r>
              <a:rPr lang="it-IT" sz="2200" dirty="0" err="1" smtClean="0">
                <a:effectLst/>
                <a:latin typeface="+mj-lt"/>
                <a:ea typeface="+mj-ea"/>
                <a:cs typeface="+mj-cs"/>
                <a:sym typeface="Arial"/>
              </a:rPr>
              <a:t>PentoKan</a:t>
            </a:r>
            <a:r>
              <a:rPr lang="it-IT" sz="2200" dirty="0" smtClean="0">
                <a:effectLst/>
                <a:latin typeface="+mj-lt"/>
                <a:ea typeface="+mj-ea"/>
                <a:cs typeface="+mj-cs"/>
                <a:sym typeface="Arial"/>
              </a:rPr>
              <a:t> mantiene una concentrazione costante di potassio all'interno della cellula. È la chiave per il sano funzionamento della cellula e dell’organismo nel suo complesso.</a:t>
            </a:r>
          </a:p>
          <a:p>
            <a:endParaRPr lang="it-IT" sz="2200" dirty="0" smtClean="0">
              <a:effectLst/>
              <a:latin typeface="+mj-lt"/>
              <a:ea typeface="+mj-ea"/>
              <a:cs typeface="+mj-cs"/>
              <a:sym typeface="Arial"/>
            </a:endParaRPr>
          </a:p>
          <a:p>
            <a:r>
              <a:rPr lang="it-IT" sz="2200" dirty="0" smtClean="0">
                <a:effectLst/>
                <a:latin typeface="+mj-lt"/>
                <a:ea typeface="+mj-ea"/>
                <a:cs typeface="+mj-cs"/>
                <a:sym typeface="Arial"/>
              </a:rPr>
              <a:t>Ogni compressa di </a:t>
            </a:r>
            <a:r>
              <a:rPr lang="it-IT" sz="2200" dirty="0" err="1" smtClean="0">
                <a:effectLst/>
                <a:latin typeface="+mj-lt"/>
                <a:ea typeface="+mj-ea"/>
                <a:cs typeface="+mj-cs"/>
                <a:sym typeface="Arial"/>
              </a:rPr>
              <a:t>PentoKan</a:t>
            </a:r>
            <a:r>
              <a:rPr lang="it-IT" sz="2200" dirty="0" smtClean="0">
                <a:effectLst/>
                <a:latin typeface="+mj-lt"/>
                <a:ea typeface="+mj-ea"/>
                <a:cs typeface="+mj-cs"/>
                <a:sym typeface="Arial"/>
              </a:rPr>
              <a:t> contiene 420 mg di potassio, vitamina C e ribosio. Le compresse effervescenti solubili permettono di raggiungere un'elevata biodisponibilità da parte del potassio. Il complesso con ribosio e vitamina C crea le condizioni per un rapido recupero delle risorse energetiche e per la piena vitalità delle cellule, anche in condizioni di stress ossidativo.</a:t>
            </a:r>
            <a:endParaRPr lang="it-IT" sz="2200" dirty="0">
              <a:effectLst/>
              <a:latin typeface="+mj-lt"/>
              <a:ea typeface="+mj-ea"/>
              <a:cs typeface="+mj-cs"/>
              <a:sym typeface="Arial"/>
            </a:endParaRPr>
          </a:p>
        </p:txBody>
      </p:sp>
    </p:spTree>
    <p:extLst>
      <p:ext uri="{BB962C8B-B14F-4D97-AF65-F5344CB8AC3E}">
        <p14:creationId xmlns:p14="http://schemas.microsoft.com/office/powerpoint/2010/main" val="34957889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1" name="Shape 751"/>
          <p:cNvSpPr>
            <a:spLocks noGrp="1" noRot="1" noChangeAspect="1"/>
          </p:cNvSpPr>
          <p:nvPr>
            <p:ph type="sldImg"/>
          </p:nvPr>
        </p:nvSpPr>
        <p:spPr>
          <a:xfrm>
            <a:off x="381000" y="685800"/>
            <a:ext cx="6096000" cy="3429000"/>
          </a:xfrm>
          <a:prstGeom prst="rect">
            <a:avLst/>
          </a:prstGeom>
        </p:spPr>
        <p:txBody>
          <a:bodyPr/>
          <a:lstStyle/>
          <a:p>
            <a:endParaRPr/>
          </a:p>
        </p:txBody>
      </p:sp>
      <p:sp>
        <p:nvSpPr>
          <p:cNvPr id="752" name="Shape 752"/>
          <p:cNvSpPr>
            <a:spLocks noGrp="1"/>
          </p:cNvSpPr>
          <p:nvPr>
            <p:ph type="body" sz="quarter" idx="1"/>
          </p:nvPr>
        </p:nvSpPr>
        <p:spPr>
          <a:prstGeom prst="rect">
            <a:avLst/>
          </a:prstGeom>
        </p:spPr>
        <p:txBody>
          <a:bodyPr/>
          <a:lstStyle>
            <a:lvl1pPr defTabSz="914400">
              <a:defRPr sz="1200"/>
            </a:lvl1pPr>
          </a:lstStyle>
          <a:p>
            <a:r>
              <a:rPr lang="it-IT" sz="1200" dirty="0" smtClean="0">
                <a:effectLst/>
                <a:latin typeface="+mj-lt"/>
                <a:ea typeface="+mj-ea"/>
                <a:cs typeface="+mj-cs"/>
                <a:sym typeface="Arial"/>
              </a:rPr>
              <a:t>Coral Alfalfa contiene erba medica in polvere e succo di erba medica.  Contiene minerali essenziali, vitamine, fibre, acidi organici e clorofilla. Ha un blando effetto stimolante sulla funzione renale, è indicata in caso di livelli elevati di colesterolo e crea condizioni favorevoli per le funzioni vitali della microflora intestinale, contribuendo alla detossicazione dell’organismo.</a:t>
            </a:r>
            <a:endParaRPr lang="it-IT" sz="1200" dirty="0">
              <a:effectLst/>
              <a:latin typeface="+mj-lt"/>
              <a:ea typeface="+mj-ea"/>
              <a:cs typeface="+mj-cs"/>
              <a:sym typeface="Arial"/>
            </a:endParaRPr>
          </a:p>
        </p:txBody>
      </p:sp>
    </p:spTree>
    <p:extLst>
      <p:ext uri="{BB962C8B-B14F-4D97-AF65-F5344CB8AC3E}">
        <p14:creationId xmlns:p14="http://schemas.microsoft.com/office/powerpoint/2010/main" val="34761867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9" name="Shape 529"/>
          <p:cNvSpPr>
            <a:spLocks noGrp="1" noRot="1" noChangeAspect="1"/>
          </p:cNvSpPr>
          <p:nvPr>
            <p:ph type="sldImg"/>
          </p:nvPr>
        </p:nvSpPr>
        <p:spPr>
          <a:xfrm>
            <a:off x="381000" y="685800"/>
            <a:ext cx="6096000" cy="3429000"/>
          </a:xfrm>
          <a:prstGeom prst="rect">
            <a:avLst/>
          </a:prstGeom>
        </p:spPr>
        <p:txBody>
          <a:bodyPr/>
          <a:lstStyle/>
          <a:p>
            <a:endParaRPr/>
          </a:p>
        </p:txBody>
      </p:sp>
      <p:sp>
        <p:nvSpPr>
          <p:cNvPr id="530" name="Shape 530"/>
          <p:cNvSpPr>
            <a:spLocks noGrp="1"/>
          </p:cNvSpPr>
          <p:nvPr>
            <p:ph type="body" sz="quarter" idx="1"/>
          </p:nvPr>
        </p:nvSpPr>
        <p:spPr>
          <a:prstGeom prst="rect">
            <a:avLst/>
          </a:prstGeom>
        </p:spPr>
        <p:txBody>
          <a:bodyPr/>
          <a:lstStyle/>
          <a:p>
            <a:r>
              <a:rPr lang="it-IT" sz="2200" dirty="0" smtClean="0">
                <a:effectLst/>
                <a:latin typeface="+mj-lt"/>
                <a:ea typeface="+mj-ea"/>
                <a:cs typeface="+mj-cs"/>
                <a:sym typeface="Arial"/>
              </a:rPr>
              <a:t>Le tossine sono veleni che giungono dall'esterno o si producono all’interno dell'organismo. </a:t>
            </a:r>
          </a:p>
          <a:p>
            <a:endParaRPr lang="it-IT" sz="2200" dirty="0" smtClean="0">
              <a:effectLst/>
              <a:latin typeface="+mj-lt"/>
              <a:ea typeface="+mj-ea"/>
              <a:cs typeface="+mj-cs"/>
              <a:sym typeface="Arial"/>
            </a:endParaRPr>
          </a:p>
          <a:p>
            <a:r>
              <a:rPr lang="it-IT" sz="2200" dirty="0" smtClean="0">
                <a:effectLst/>
                <a:latin typeface="+mj-lt"/>
                <a:ea typeface="+mj-ea"/>
                <a:cs typeface="+mj-cs"/>
                <a:sym typeface="Arial"/>
              </a:rPr>
              <a:t>Esotossine: sostanze nocive di origine naturale o chimica.  Esse penetrano nell’organismo dall’ambiente esterno con l’aria inquinata, l’acqua potabile non sufficientemente sanificata, il cibo non sano, l’alcol, il fumo di tabacco, ecc.</a:t>
            </a:r>
          </a:p>
          <a:p>
            <a:r>
              <a:rPr lang="it-IT" sz="2200" dirty="0" smtClean="0">
                <a:effectLst/>
                <a:latin typeface="+mj-lt"/>
                <a:ea typeface="+mj-ea"/>
                <a:cs typeface="+mj-cs"/>
                <a:sym typeface="Arial"/>
              </a:rPr>
              <a:t>Modalità più comuni con cui le esotossine penetrano nell'organismo:</a:t>
            </a:r>
          </a:p>
          <a:p>
            <a:r>
              <a:rPr lang="it-IT" sz="2200" dirty="0" smtClean="0">
                <a:effectLst/>
                <a:latin typeface="+mj-lt"/>
                <a:ea typeface="+mj-ea"/>
                <a:cs typeface="+mj-cs"/>
                <a:sym typeface="Arial"/>
              </a:rPr>
              <a:t>- intossicazione alimentare (tossine microbiche, nitrati, nitriti, metalli pesanti, ecc.);</a:t>
            </a:r>
          </a:p>
          <a:p>
            <a:r>
              <a:rPr lang="it-IT" sz="2200" dirty="0" smtClean="0">
                <a:effectLst/>
                <a:latin typeface="+mj-lt"/>
                <a:ea typeface="+mj-ea"/>
                <a:cs typeface="+mj-cs"/>
                <a:sym typeface="Arial"/>
              </a:rPr>
              <a:t>- inalazione di aria satura di impurità nocive (ad es. nelle grandi città industriali, negli ambienti di produzione ricchi di contaminanti, nelle aree a forte inquinamento ambientale);</a:t>
            </a:r>
          </a:p>
          <a:p>
            <a:r>
              <a:rPr lang="it-IT" sz="2200" dirty="0" smtClean="0">
                <a:effectLst/>
                <a:latin typeface="+mj-lt"/>
                <a:ea typeface="+mj-ea"/>
                <a:cs typeface="+mj-cs"/>
                <a:sym typeface="Arial"/>
              </a:rPr>
              <a:t>- assunzione di dosi eccessive di alcol, intossicazione da droghe (assunzione di droghe contenenti sostanze tossiche o assunzione di medicinali in dosi elevate);</a:t>
            </a:r>
          </a:p>
          <a:p>
            <a:pPr marL="0" indent="0">
              <a:buFontTx/>
              <a:buNone/>
            </a:pPr>
            <a:r>
              <a:rPr lang="it-IT" sz="2200" dirty="0" smtClean="0">
                <a:effectLst/>
                <a:latin typeface="+mj-lt"/>
                <a:ea typeface="+mj-ea"/>
                <a:cs typeface="+mj-cs"/>
                <a:sym typeface="Arial"/>
              </a:rPr>
              <a:t>- inalazione di prodotti chimici per la casa.</a:t>
            </a:r>
          </a:p>
          <a:p>
            <a:pPr marL="342900" indent="-342900">
              <a:buFontTx/>
              <a:buChar char="-"/>
            </a:pPr>
            <a:endParaRPr lang="it-IT" sz="2200" dirty="0" smtClean="0">
              <a:effectLst/>
              <a:latin typeface="+mj-lt"/>
              <a:ea typeface="+mj-ea"/>
              <a:cs typeface="+mj-cs"/>
              <a:sym typeface="Arial"/>
            </a:endParaRPr>
          </a:p>
          <a:p>
            <a:r>
              <a:rPr lang="it-IT" sz="2200" dirty="0" smtClean="0">
                <a:effectLst/>
                <a:latin typeface="+mj-lt"/>
                <a:ea typeface="+mj-ea"/>
                <a:cs typeface="+mj-cs"/>
                <a:sym typeface="Arial"/>
              </a:rPr>
              <a:t>Endotossine: sostanze nocive che si formano nell’organismo come prodotto di scarto delle attività vitali. La formazione di endotossine è costante e invisibile: giorno per giorno, minuto per minuto, senza interruzioni o pause.  Tutto ciò fa sì che con il passare del tempo le endotossine non hanno il tempo di essere espulse completamente dall’organismo e vi si accumulano.  Di conseguenza si sviluppano diverse gravi malattie: calcoli urinari, malattie respiratorie, malattie cardiovascolari, malattie autoimmuni, obesità.</a:t>
            </a:r>
          </a:p>
          <a:p>
            <a:endParaRPr lang="it-IT" sz="2200" dirty="0" smtClean="0">
              <a:effectLst/>
              <a:latin typeface="+mj-lt"/>
              <a:ea typeface="+mj-ea"/>
              <a:cs typeface="+mj-cs"/>
              <a:sym typeface="Arial"/>
            </a:endParaRPr>
          </a:p>
          <a:p>
            <a:r>
              <a:rPr lang="it-IT" sz="2200" dirty="0" smtClean="0">
                <a:effectLst/>
                <a:latin typeface="+mj-lt"/>
                <a:ea typeface="+mj-ea"/>
                <a:cs typeface="+mj-cs"/>
                <a:sym typeface="Arial"/>
              </a:rPr>
              <a:t>In particolare, si formano molte endotossine in questi casi:</a:t>
            </a:r>
          </a:p>
          <a:p>
            <a:r>
              <a:rPr lang="it-IT" sz="2200" dirty="0" smtClean="0">
                <a:effectLst/>
                <a:latin typeface="+mj-lt"/>
                <a:ea typeface="+mj-ea"/>
                <a:cs typeface="+mj-cs"/>
                <a:sym typeface="Arial"/>
              </a:rPr>
              <a:t>- alterazioni delle funzioni intestinali;</a:t>
            </a:r>
          </a:p>
          <a:p>
            <a:r>
              <a:rPr lang="it-IT" sz="2200" dirty="0" smtClean="0">
                <a:effectLst/>
                <a:latin typeface="+mj-lt"/>
                <a:ea typeface="+mj-ea"/>
                <a:cs typeface="+mj-cs"/>
                <a:sym typeface="Arial"/>
              </a:rPr>
              <a:t>- disbatteriosi;</a:t>
            </a:r>
          </a:p>
          <a:p>
            <a:r>
              <a:rPr lang="it-IT" sz="2200" dirty="0" smtClean="0">
                <a:effectLst/>
                <a:latin typeface="+mj-lt"/>
                <a:ea typeface="+mj-ea"/>
                <a:cs typeface="+mj-cs"/>
                <a:sym typeface="Arial"/>
              </a:rPr>
              <a:t>- malattie del fegato;</a:t>
            </a:r>
          </a:p>
          <a:p>
            <a:r>
              <a:rPr lang="it-IT" sz="2200" dirty="0" smtClean="0">
                <a:effectLst/>
                <a:latin typeface="+mj-lt"/>
                <a:ea typeface="+mj-ea"/>
                <a:cs typeface="+mj-cs"/>
                <a:sym typeface="Arial"/>
              </a:rPr>
              <a:t>- malattie delle vie respiratorie superiori; </a:t>
            </a:r>
          </a:p>
          <a:p>
            <a:r>
              <a:rPr lang="it-IT" sz="2200" dirty="0" smtClean="0">
                <a:effectLst/>
                <a:latin typeface="+mj-lt"/>
                <a:ea typeface="+mj-ea"/>
                <a:cs typeface="+mj-cs"/>
                <a:sym typeface="Arial"/>
              </a:rPr>
              <a:t>- parodontite, parodontosi, gengivite;</a:t>
            </a:r>
          </a:p>
          <a:p>
            <a:r>
              <a:rPr lang="it-IT" sz="2200" dirty="0" smtClean="0">
                <a:effectLst/>
                <a:latin typeface="+mj-lt"/>
                <a:ea typeface="+mj-ea"/>
                <a:cs typeface="+mj-cs"/>
                <a:sym typeface="Arial"/>
              </a:rPr>
              <a:t>- malattie renali;</a:t>
            </a:r>
          </a:p>
          <a:p>
            <a:r>
              <a:rPr lang="it-IT" sz="2200" dirty="0" smtClean="0">
                <a:effectLst/>
                <a:latin typeface="+mj-lt"/>
                <a:ea typeface="+mj-ea"/>
                <a:cs typeface="+mj-cs"/>
                <a:sym typeface="Arial"/>
              </a:rPr>
              <a:t>- allergie;</a:t>
            </a:r>
          </a:p>
          <a:p>
            <a:r>
              <a:rPr lang="it-IT" sz="2200" dirty="0" smtClean="0">
                <a:effectLst/>
                <a:latin typeface="+mj-lt"/>
                <a:ea typeface="+mj-ea"/>
                <a:cs typeface="+mj-cs"/>
                <a:sym typeface="Arial"/>
              </a:rPr>
              <a:t>- stress.</a:t>
            </a:r>
            <a:endParaRPr lang="it-IT" sz="2200" dirty="0">
              <a:effectLst/>
              <a:latin typeface="+mj-lt"/>
              <a:ea typeface="+mj-ea"/>
              <a:cs typeface="+mj-cs"/>
              <a:sym typeface="Arial"/>
            </a:endParaRPr>
          </a:p>
        </p:txBody>
      </p:sp>
    </p:spTree>
    <p:extLst>
      <p:ext uri="{BB962C8B-B14F-4D97-AF65-F5344CB8AC3E}">
        <p14:creationId xmlns:p14="http://schemas.microsoft.com/office/powerpoint/2010/main" val="24101578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9" name="Shape 779"/>
          <p:cNvSpPr>
            <a:spLocks noGrp="1" noRot="1" noChangeAspect="1"/>
          </p:cNvSpPr>
          <p:nvPr>
            <p:ph type="sldImg"/>
          </p:nvPr>
        </p:nvSpPr>
        <p:spPr>
          <a:xfrm>
            <a:off x="381000" y="685800"/>
            <a:ext cx="6096000" cy="3429000"/>
          </a:xfrm>
          <a:prstGeom prst="rect">
            <a:avLst/>
          </a:prstGeom>
        </p:spPr>
        <p:txBody>
          <a:bodyPr/>
          <a:lstStyle/>
          <a:p>
            <a:endParaRPr/>
          </a:p>
        </p:txBody>
      </p:sp>
      <p:sp>
        <p:nvSpPr>
          <p:cNvPr id="780" name="Shape 780"/>
          <p:cNvSpPr>
            <a:spLocks noGrp="1"/>
          </p:cNvSpPr>
          <p:nvPr>
            <p:ph type="body" sz="quarter" idx="1"/>
          </p:nvPr>
        </p:nvSpPr>
        <p:spPr>
          <a:prstGeom prst="rect">
            <a:avLst/>
          </a:prstGeom>
        </p:spPr>
        <p:txBody>
          <a:bodyPr/>
          <a:lstStyle>
            <a:lvl1pPr defTabSz="914400">
              <a:defRPr sz="1200"/>
            </a:lvl1pPr>
          </a:lstStyle>
          <a:p>
            <a:r>
              <a:rPr lang="it-IT" sz="1200" dirty="0" smtClean="0">
                <a:effectLst/>
                <a:latin typeface="+mj-lt"/>
                <a:ea typeface="+mj-ea"/>
                <a:cs typeface="+mj-cs"/>
                <a:sym typeface="Arial"/>
              </a:rPr>
              <a:t>Coral </a:t>
            </a:r>
            <a:r>
              <a:rPr lang="it-IT" sz="1200" dirty="0" err="1" smtClean="0">
                <a:effectLst/>
                <a:latin typeface="+mj-lt"/>
                <a:ea typeface="+mj-ea"/>
                <a:cs typeface="+mj-cs"/>
                <a:sym typeface="Arial"/>
              </a:rPr>
              <a:t>Detox</a:t>
            </a:r>
            <a:r>
              <a:rPr lang="it-IT" sz="1200" dirty="0" smtClean="0">
                <a:effectLst/>
                <a:latin typeface="+mj-lt"/>
                <a:ea typeface="+mj-ea"/>
                <a:cs typeface="+mj-cs"/>
                <a:sym typeface="Arial"/>
              </a:rPr>
              <a:t> e Coral </a:t>
            </a:r>
            <a:r>
              <a:rPr lang="it-IT" sz="1200" dirty="0" err="1" smtClean="0">
                <a:effectLst/>
                <a:latin typeface="+mj-lt"/>
                <a:ea typeface="+mj-ea"/>
                <a:cs typeface="+mj-cs"/>
                <a:sym typeface="Arial"/>
              </a:rPr>
              <a:t>Detox</a:t>
            </a:r>
            <a:r>
              <a:rPr lang="it-IT" sz="1200" dirty="0" smtClean="0">
                <a:effectLst/>
                <a:latin typeface="+mj-lt"/>
                <a:ea typeface="+mj-ea"/>
                <a:cs typeface="+mj-cs"/>
                <a:sym typeface="Arial"/>
              </a:rPr>
              <a:t> Plus: un approccio sistemico alla detossicazione</a:t>
            </a:r>
            <a:endParaRPr lang="it-IT" sz="1200" dirty="0">
              <a:effectLst/>
              <a:latin typeface="+mj-lt"/>
              <a:ea typeface="+mj-ea"/>
              <a:cs typeface="+mj-cs"/>
              <a:sym typeface="Arial"/>
            </a:endParaRPr>
          </a:p>
        </p:txBody>
      </p:sp>
    </p:spTree>
    <p:extLst>
      <p:ext uri="{BB962C8B-B14F-4D97-AF65-F5344CB8AC3E}">
        <p14:creationId xmlns:p14="http://schemas.microsoft.com/office/powerpoint/2010/main" val="3083252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3" name="Shape 543"/>
          <p:cNvSpPr>
            <a:spLocks noGrp="1" noRot="1" noChangeAspect="1"/>
          </p:cNvSpPr>
          <p:nvPr>
            <p:ph type="sldImg"/>
          </p:nvPr>
        </p:nvSpPr>
        <p:spPr>
          <a:xfrm>
            <a:off x="381000" y="685800"/>
            <a:ext cx="6096000" cy="3429000"/>
          </a:xfrm>
          <a:prstGeom prst="rect">
            <a:avLst/>
          </a:prstGeom>
        </p:spPr>
        <p:txBody>
          <a:bodyPr/>
          <a:lstStyle/>
          <a:p>
            <a:endParaRPr/>
          </a:p>
        </p:txBody>
      </p:sp>
      <p:sp>
        <p:nvSpPr>
          <p:cNvPr id="544" name="Shape 544"/>
          <p:cNvSpPr>
            <a:spLocks noGrp="1"/>
          </p:cNvSpPr>
          <p:nvPr>
            <p:ph type="body" sz="quarter" idx="1"/>
          </p:nvPr>
        </p:nvSpPr>
        <p:spPr>
          <a:prstGeom prst="rect">
            <a:avLst/>
          </a:prstGeom>
        </p:spPr>
        <p:txBody>
          <a:bodyPr/>
          <a:lstStyle/>
          <a:p>
            <a:r>
              <a:rPr lang="it-IT" sz="2200" dirty="0" smtClean="0">
                <a:effectLst/>
                <a:latin typeface="+mj-lt"/>
                <a:ea typeface="+mj-ea"/>
                <a:cs typeface="+mj-cs"/>
                <a:sym typeface="Arial"/>
              </a:rPr>
              <a:t>L’80% delle tossine è composto da tossine idrosolubili (cioè sono dissolvibili in acqua), mentre il 20% circa è liposolubile (dissolvibili in presenza di grassi).</a:t>
            </a:r>
          </a:p>
          <a:p>
            <a:r>
              <a:rPr lang="it-IT" sz="2200" dirty="0" smtClean="0">
                <a:effectLst/>
                <a:latin typeface="+mj-lt"/>
                <a:ea typeface="+mj-ea"/>
                <a:cs typeface="+mj-cs"/>
                <a:sym typeface="Arial"/>
              </a:rPr>
              <a:t>Nel processo di espulsione delle tossine idrosolubili dall’organismo i primi ad essere interessati sono i reni.  </a:t>
            </a:r>
          </a:p>
          <a:p>
            <a:r>
              <a:rPr lang="it-IT" sz="2200" dirty="0" smtClean="0">
                <a:effectLst/>
                <a:latin typeface="+mj-lt"/>
                <a:ea typeface="+mj-ea"/>
                <a:cs typeface="+mj-cs"/>
                <a:sym typeface="Arial"/>
              </a:rPr>
              <a:t>Le tossine liposolubili vengono espulse dell’organismo prevalentemente attraverso il fegato, l'organo che produce la bile.</a:t>
            </a:r>
            <a:endParaRPr lang="it-IT" sz="2200" dirty="0">
              <a:effectLst/>
              <a:latin typeface="+mj-lt"/>
              <a:ea typeface="+mj-ea"/>
              <a:cs typeface="+mj-cs"/>
              <a:sym typeface="Arial"/>
            </a:endParaRPr>
          </a:p>
        </p:txBody>
      </p:sp>
    </p:spTree>
    <p:extLst>
      <p:ext uri="{BB962C8B-B14F-4D97-AF65-F5344CB8AC3E}">
        <p14:creationId xmlns:p14="http://schemas.microsoft.com/office/powerpoint/2010/main" val="31772980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0" name="Shape 550"/>
          <p:cNvSpPr>
            <a:spLocks noGrp="1" noRot="1" noChangeAspect="1"/>
          </p:cNvSpPr>
          <p:nvPr>
            <p:ph type="sldImg"/>
          </p:nvPr>
        </p:nvSpPr>
        <p:spPr>
          <a:xfrm>
            <a:off x="381000" y="685800"/>
            <a:ext cx="6096000" cy="3429000"/>
          </a:xfrm>
          <a:prstGeom prst="rect">
            <a:avLst/>
          </a:prstGeom>
        </p:spPr>
        <p:txBody>
          <a:bodyPr/>
          <a:lstStyle/>
          <a:p>
            <a:endParaRPr/>
          </a:p>
        </p:txBody>
      </p:sp>
      <p:sp>
        <p:nvSpPr>
          <p:cNvPr id="551" name="Shape 551"/>
          <p:cNvSpPr>
            <a:spLocks noGrp="1"/>
          </p:cNvSpPr>
          <p:nvPr>
            <p:ph type="body" sz="quarter" idx="1"/>
          </p:nvPr>
        </p:nvSpPr>
        <p:spPr>
          <a:prstGeom prst="rect">
            <a:avLst/>
          </a:prstGeom>
        </p:spPr>
        <p:txBody>
          <a:bodyPr/>
          <a:lstStyle/>
          <a:p>
            <a:r>
              <a:rPr lang="it-IT" sz="2200" dirty="0" smtClean="0">
                <a:effectLst/>
                <a:latin typeface="+mj-lt"/>
                <a:ea typeface="+mj-ea"/>
                <a:cs typeface="+mj-cs"/>
                <a:sym typeface="Arial"/>
              </a:rPr>
              <a:t>Se i principali organi dell’apparato escretore (reni e fegato) non sono in grado di espletare l'eliminazione delle tossine, queste si diffondono in tutto il corpo e influiscono negativamente su:</a:t>
            </a:r>
          </a:p>
          <a:p>
            <a:endParaRPr lang="it-IT" sz="2200" dirty="0" smtClean="0">
              <a:effectLst/>
              <a:latin typeface="+mj-lt"/>
              <a:ea typeface="+mj-ea"/>
              <a:cs typeface="+mj-cs"/>
              <a:sym typeface="Arial"/>
            </a:endParaRPr>
          </a:p>
          <a:p>
            <a:r>
              <a:rPr lang="it-IT" sz="2200" dirty="0" smtClean="0">
                <a:effectLst/>
                <a:latin typeface="+mj-lt"/>
                <a:ea typeface="+mj-ea"/>
                <a:cs typeface="+mj-cs"/>
                <a:sym typeface="Arial"/>
              </a:rPr>
              <a:t>orecchie, gola, naso, trachea, bronchi, polmoni (come risultato si verificano malattie otorinolaringoiatriche, asma, allergie);</a:t>
            </a:r>
          </a:p>
          <a:p>
            <a:r>
              <a:rPr lang="it-IT" sz="2200" dirty="0" smtClean="0">
                <a:effectLst/>
                <a:latin typeface="+mj-lt"/>
                <a:ea typeface="+mj-ea"/>
                <a:cs typeface="+mj-cs"/>
                <a:sym typeface="Arial"/>
              </a:rPr>
              <a:t>pelle, capelli, unghie (come risultato si presentano malattie della pelle, allergie, capelli e unghie fragili, danneggiati);</a:t>
            </a:r>
          </a:p>
          <a:p>
            <a:r>
              <a:rPr lang="it-IT" sz="2200" dirty="0" smtClean="0">
                <a:effectLst/>
                <a:latin typeface="+mj-lt"/>
                <a:ea typeface="+mj-ea"/>
                <a:cs typeface="+mj-cs"/>
                <a:sym typeface="Arial"/>
              </a:rPr>
              <a:t>ossa, muscoli, legamenti (risultato: calcificazioni, artriti, artrosi).</a:t>
            </a:r>
            <a:endParaRPr dirty="0"/>
          </a:p>
        </p:txBody>
      </p:sp>
    </p:spTree>
    <p:extLst>
      <p:ext uri="{BB962C8B-B14F-4D97-AF65-F5344CB8AC3E}">
        <p14:creationId xmlns:p14="http://schemas.microsoft.com/office/powerpoint/2010/main" val="32710918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1" name="Shape 561"/>
          <p:cNvSpPr>
            <a:spLocks noGrp="1" noRot="1" noChangeAspect="1"/>
          </p:cNvSpPr>
          <p:nvPr>
            <p:ph type="sldImg"/>
          </p:nvPr>
        </p:nvSpPr>
        <p:spPr>
          <a:xfrm>
            <a:off x="381000" y="685800"/>
            <a:ext cx="6096000" cy="3429000"/>
          </a:xfrm>
          <a:prstGeom prst="rect">
            <a:avLst/>
          </a:prstGeom>
        </p:spPr>
        <p:txBody>
          <a:bodyPr/>
          <a:lstStyle/>
          <a:p>
            <a:endParaRPr/>
          </a:p>
        </p:txBody>
      </p:sp>
      <p:sp>
        <p:nvSpPr>
          <p:cNvPr id="562" name="Shape 562"/>
          <p:cNvSpPr>
            <a:spLocks noGrp="1"/>
          </p:cNvSpPr>
          <p:nvPr>
            <p:ph type="body" sz="quarter" idx="1"/>
          </p:nvPr>
        </p:nvSpPr>
        <p:spPr>
          <a:prstGeom prst="rect">
            <a:avLst/>
          </a:prstGeom>
        </p:spPr>
        <p:txBody>
          <a:bodyPr/>
          <a:lstStyle/>
          <a:p>
            <a:r>
              <a:rPr lang="it-IT" sz="2200" dirty="0" smtClean="0">
                <a:effectLst/>
                <a:latin typeface="+mj-lt"/>
                <a:ea typeface="+mj-ea"/>
                <a:cs typeface="+mj-cs"/>
                <a:sym typeface="Arial"/>
              </a:rPr>
              <a:t>Perché succede tutto questo?</a:t>
            </a:r>
          </a:p>
          <a:p>
            <a:r>
              <a:rPr lang="it-IT" sz="2200" dirty="0" smtClean="0">
                <a:effectLst/>
                <a:latin typeface="+mj-lt"/>
                <a:ea typeface="+mj-ea"/>
                <a:cs typeface="+mj-cs"/>
                <a:sym typeface="Arial"/>
              </a:rPr>
              <a:t>Innanzitutto, le tossine liposolubili si formano perlopiù quando gli organi dell’apparato escretore non funzionano correttamente.</a:t>
            </a:r>
          </a:p>
          <a:p>
            <a:r>
              <a:rPr lang="it-IT" sz="2200" dirty="0" smtClean="0">
                <a:effectLst/>
                <a:latin typeface="+mj-lt"/>
                <a:ea typeface="+mj-ea"/>
                <a:cs typeface="+mj-cs"/>
                <a:sym typeface="Arial"/>
              </a:rPr>
              <a:t>— La disfunzione del fegato disturba la naturale eliminazione delle tossine liposolubili dall’organismo.</a:t>
            </a:r>
          </a:p>
          <a:p>
            <a:r>
              <a:rPr lang="it-IT" sz="2200" dirty="0" smtClean="0">
                <a:effectLst/>
                <a:latin typeface="+mj-lt"/>
                <a:ea typeface="+mj-ea"/>
                <a:cs typeface="+mj-cs"/>
                <a:sym typeface="Arial"/>
              </a:rPr>
              <a:t>— I malfunzionamenti renali provocano un ristagno di tossine idrosolubili nell'organismo.</a:t>
            </a:r>
          </a:p>
          <a:p>
            <a:endParaRPr lang="it-IT" sz="2200" dirty="0" smtClean="0">
              <a:effectLst/>
              <a:latin typeface="+mj-lt"/>
              <a:ea typeface="+mj-ea"/>
              <a:cs typeface="+mj-cs"/>
              <a:sym typeface="Arial"/>
            </a:endParaRPr>
          </a:p>
          <a:p>
            <a:r>
              <a:rPr lang="it-IT" sz="2200" dirty="0" smtClean="0">
                <a:effectLst/>
                <a:latin typeface="+mj-lt"/>
                <a:ea typeface="+mj-ea"/>
                <a:cs typeface="+mj-cs"/>
                <a:sym typeface="Arial"/>
              </a:rPr>
              <a:t>In secondo luogo, vari fattori ambientali influenzano la formazione di tossine nell'organismo.</a:t>
            </a:r>
          </a:p>
          <a:p>
            <a:endParaRPr lang="it-IT" sz="2200" dirty="0" smtClean="0">
              <a:effectLst/>
              <a:latin typeface="+mj-lt"/>
              <a:ea typeface="+mj-ea"/>
              <a:cs typeface="+mj-cs"/>
              <a:sym typeface="Arial"/>
            </a:endParaRPr>
          </a:p>
          <a:p>
            <a:r>
              <a:rPr lang="it-IT" sz="2200" dirty="0" smtClean="0">
                <a:effectLst/>
                <a:latin typeface="+mj-lt"/>
                <a:ea typeface="+mj-ea"/>
                <a:cs typeface="+mj-cs"/>
                <a:sym typeface="Arial"/>
              </a:rPr>
              <a:t>In terzo luogo, anche un consumo insufficiente di acqua può portare ad accumulo di tossine nell'organismo! Invece è proprio assumendo regolarmente la giusta quantità di liquidi che si creano le condizioni per poter disciogliere ed espellere le tossine attraverso l'urina e il sudore.</a:t>
            </a:r>
          </a:p>
          <a:p>
            <a:endParaRPr lang="it-IT" sz="2200" dirty="0" smtClean="0">
              <a:effectLst/>
              <a:latin typeface="+mj-lt"/>
              <a:ea typeface="+mj-ea"/>
              <a:cs typeface="+mj-cs"/>
              <a:sym typeface="Arial"/>
            </a:endParaRPr>
          </a:p>
          <a:p>
            <a:r>
              <a:rPr lang="it-IT" sz="2200" dirty="0" smtClean="0">
                <a:effectLst/>
                <a:latin typeface="+mj-lt"/>
                <a:ea typeface="+mj-ea"/>
                <a:cs typeface="+mj-cs"/>
                <a:sym typeface="Arial"/>
              </a:rPr>
              <a:t>Conclusione: dobbiamo aiutare l’organismo a creare le condizioni ottimali per la massima eliminazione delle tossine. </a:t>
            </a:r>
            <a:endParaRPr lang="it-IT" sz="2200" dirty="0">
              <a:effectLst/>
              <a:latin typeface="+mj-lt"/>
              <a:ea typeface="+mj-ea"/>
              <a:cs typeface="+mj-cs"/>
              <a:sym typeface="Arial"/>
            </a:endParaRPr>
          </a:p>
        </p:txBody>
      </p:sp>
    </p:spTree>
    <p:extLst>
      <p:ext uri="{BB962C8B-B14F-4D97-AF65-F5344CB8AC3E}">
        <p14:creationId xmlns:p14="http://schemas.microsoft.com/office/powerpoint/2010/main" val="36003460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3" name="Shape 603"/>
          <p:cNvSpPr>
            <a:spLocks noGrp="1" noRot="1" noChangeAspect="1"/>
          </p:cNvSpPr>
          <p:nvPr>
            <p:ph type="sldImg"/>
          </p:nvPr>
        </p:nvSpPr>
        <p:spPr>
          <a:xfrm>
            <a:off x="381000" y="685800"/>
            <a:ext cx="6096000" cy="3429000"/>
          </a:xfrm>
          <a:prstGeom prst="rect">
            <a:avLst/>
          </a:prstGeom>
        </p:spPr>
        <p:txBody>
          <a:bodyPr/>
          <a:lstStyle/>
          <a:p>
            <a:endParaRPr/>
          </a:p>
        </p:txBody>
      </p:sp>
      <p:sp>
        <p:nvSpPr>
          <p:cNvPr id="604" name="Shape 604"/>
          <p:cNvSpPr>
            <a:spLocks noGrp="1"/>
          </p:cNvSpPr>
          <p:nvPr>
            <p:ph type="body" sz="quarter" idx="1"/>
          </p:nvPr>
        </p:nvSpPr>
        <p:spPr>
          <a:prstGeom prst="rect">
            <a:avLst/>
          </a:prstGeom>
        </p:spPr>
        <p:txBody>
          <a:bodyPr/>
          <a:lstStyle/>
          <a:p>
            <a:r>
              <a:rPr lang="it-IT" sz="2200" dirty="0" smtClean="0">
                <a:effectLst/>
                <a:latin typeface="+mj-lt"/>
                <a:ea typeface="+mj-ea"/>
                <a:cs typeface="+mj-cs"/>
                <a:sym typeface="Arial"/>
              </a:rPr>
              <a:t>Si possono distinguere sette stadi di intossicazione (accumulo di tossine) nel corpo:</a:t>
            </a:r>
          </a:p>
          <a:p>
            <a:endParaRPr lang="it-IT" sz="2200" dirty="0" smtClean="0">
              <a:effectLst/>
              <a:latin typeface="+mj-lt"/>
              <a:ea typeface="+mj-ea"/>
              <a:cs typeface="+mj-cs"/>
              <a:sym typeface="Arial"/>
            </a:endParaRPr>
          </a:p>
          <a:p>
            <a:r>
              <a:rPr lang="it-IT" sz="2200" dirty="0" smtClean="0">
                <a:effectLst/>
                <a:latin typeface="+mj-lt"/>
                <a:ea typeface="+mj-ea"/>
                <a:cs typeface="+mj-cs"/>
                <a:sym typeface="Arial"/>
              </a:rPr>
              <a:t>Una persona apparentemente sana sente solo una stanchezza generale. Questo è sintomo di una incipiente intossicazione (disturbi del sonno, sbalzi d'umore, mal di testa, stanchezza, irritabilità).</a:t>
            </a:r>
          </a:p>
          <a:p>
            <a:r>
              <a:rPr lang="it-IT" sz="2200" dirty="0" smtClean="0">
                <a:effectLst/>
                <a:latin typeface="+mj-lt"/>
                <a:ea typeface="+mj-ea"/>
                <a:cs typeface="+mj-cs"/>
                <a:sym typeface="Arial"/>
              </a:rPr>
              <a:t>Si verificano dolori reumatici alle articolazioni e dolori muscolari non più alleviati dagli antidolorifici.</a:t>
            </a:r>
          </a:p>
          <a:p>
            <a:r>
              <a:rPr lang="it-IT" sz="2200" dirty="0" smtClean="0">
                <a:effectLst/>
                <a:latin typeface="+mj-lt"/>
                <a:ea typeface="+mj-ea"/>
                <a:cs typeface="+mj-cs"/>
                <a:sym typeface="Arial"/>
              </a:rPr>
              <a:t>Tosse, lacrimazione, naso che cola spesso, eruzioni cutanee (psoriasi, eczema, orticaria), prurito.</a:t>
            </a:r>
          </a:p>
          <a:p>
            <a:r>
              <a:rPr lang="it-IT" sz="2200" dirty="0" smtClean="0">
                <a:effectLst/>
                <a:latin typeface="+mj-lt"/>
                <a:ea typeface="+mj-ea"/>
                <a:cs typeface="+mj-cs"/>
                <a:sym typeface="Arial"/>
              </a:rPr>
              <a:t>Compaiono malattie urinarie e biliari, mioma, adenoma, cisti, papillomi, polipi, tromboflebite.</a:t>
            </a:r>
          </a:p>
          <a:p>
            <a:r>
              <a:rPr lang="it-IT" sz="2200" dirty="0" smtClean="0">
                <a:effectLst/>
                <a:latin typeface="+mj-lt"/>
                <a:ea typeface="+mj-ea"/>
                <a:cs typeface="+mj-cs"/>
                <a:sym typeface="Arial"/>
              </a:rPr>
              <a:t>Insorgono malattie associate alla lesione del tessuto connettivo degli organi. Per esempio, le malattie delle arterie, delle vene e dei vasi linfatici.</a:t>
            </a:r>
          </a:p>
          <a:p>
            <a:r>
              <a:rPr lang="it-IT" sz="2200" dirty="0" smtClean="0">
                <a:effectLst/>
                <a:latin typeface="+mj-lt"/>
                <a:ea typeface="+mj-ea"/>
                <a:cs typeface="+mj-cs"/>
                <a:sym typeface="Arial"/>
              </a:rPr>
              <a:t>Vengono colpiti i sistemi nervosi centrale e periferico. In questi casi si osservano spesso paralisi, sclerosi multipla, morbo di </a:t>
            </a:r>
            <a:r>
              <a:rPr lang="it-IT" sz="2200" dirty="0" err="1" smtClean="0">
                <a:effectLst/>
                <a:latin typeface="+mj-lt"/>
                <a:ea typeface="+mj-ea"/>
                <a:cs typeface="+mj-cs"/>
                <a:sym typeface="Arial"/>
              </a:rPr>
              <a:t>Bekhterew</a:t>
            </a:r>
            <a:r>
              <a:rPr lang="it-IT" sz="2200" dirty="0" smtClean="0">
                <a:effectLst/>
                <a:latin typeface="+mj-lt"/>
                <a:ea typeface="+mj-ea"/>
                <a:cs typeface="+mj-cs"/>
                <a:sym typeface="Arial"/>
              </a:rPr>
              <a:t> e morbo di Parkinson.</a:t>
            </a:r>
          </a:p>
          <a:p>
            <a:r>
              <a:rPr lang="it-IT" sz="2200" dirty="0" smtClean="0">
                <a:effectLst/>
                <a:latin typeface="+mj-lt"/>
                <a:ea typeface="+mj-ea"/>
                <a:cs typeface="+mj-cs"/>
                <a:sym typeface="Arial"/>
              </a:rPr>
              <a:t>La fase finale è accompagnata da malattie irreversibili associate alla distruzione di cellule e tessuti.  </a:t>
            </a:r>
            <a:endParaRPr lang="it-IT" sz="2200" dirty="0">
              <a:effectLst/>
              <a:latin typeface="+mj-lt"/>
              <a:ea typeface="+mj-ea"/>
              <a:cs typeface="+mj-cs"/>
              <a:sym typeface="Arial"/>
            </a:endParaRPr>
          </a:p>
        </p:txBody>
      </p:sp>
    </p:spTree>
    <p:extLst>
      <p:ext uri="{BB962C8B-B14F-4D97-AF65-F5344CB8AC3E}">
        <p14:creationId xmlns:p14="http://schemas.microsoft.com/office/powerpoint/2010/main" val="2701312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0" name="Shape 610"/>
          <p:cNvSpPr>
            <a:spLocks noGrp="1" noRot="1" noChangeAspect="1"/>
          </p:cNvSpPr>
          <p:nvPr>
            <p:ph type="sldImg"/>
          </p:nvPr>
        </p:nvSpPr>
        <p:spPr>
          <a:xfrm>
            <a:off x="381000" y="685800"/>
            <a:ext cx="6096000" cy="3429000"/>
          </a:xfrm>
          <a:prstGeom prst="rect">
            <a:avLst/>
          </a:prstGeom>
        </p:spPr>
        <p:txBody>
          <a:bodyPr/>
          <a:lstStyle/>
          <a:p>
            <a:endParaRPr/>
          </a:p>
        </p:txBody>
      </p:sp>
      <p:sp>
        <p:nvSpPr>
          <p:cNvPr id="611" name="Shape 611"/>
          <p:cNvSpPr>
            <a:spLocks noGrp="1"/>
          </p:cNvSpPr>
          <p:nvPr>
            <p:ph type="body" sz="quarter" idx="1"/>
          </p:nvPr>
        </p:nvSpPr>
        <p:spPr>
          <a:prstGeom prst="rect">
            <a:avLst/>
          </a:prstGeom>
        </p:spPr>
        <p:txBody>
          <a:bodyPr/>
          <a:lstStyle/>
          <a:p>
            <a:pPr defTabSz="914400">
              <a:defRPr sz="1200"/>
            </a:pPr>
            <a:endParaRPr dirty="0"/>
          </a:p>
          <a:p>
            <a:r>
              <a:rPr lang="it-IT" sz="2200" dirty="0" smtClean="0">
                <a:effectLst/>
                <a:latin typeface="+mj-lt"/>
                <a:ea typeface="+mj-ea"/>
                <a:cs typeface="+mj-cs"/>
                <a:sym typeface="Arial"/>
              </a:rPr>
              <a:t>Le tossine sono una realtà della vita moderna. È impossibile eluderle completamente; tuttavia abbiamo la possibilità di ridurre la loro penetrazione nell’organismo. Una buona alimentazione, uno stile di vita sano, l’attività fisica e l’abitudine di bere in modo corretto ci possono aiutare moltissimo.</a:t>
            </a:r>
          </a:p>
          <a:p>
            <a:r>
              <a:rPr lang="it-IT" sz="2200" dirty="0" smtClean="0">
                <a:effectLst/>
                <a:latin typeface="+mj-lt"/>
                <a:ea typeface="+mj-ea"/>
                <a:cs typeface="+mj-cs"/>
                <a:sym typeface="Arial"/>
              </a:rPr>
              <a:t>Ricordiamo soprattutto che è indispensabile aiutare l’organismo a liberarsi dai suoi prodotti di scarto, derivati dalla scissione delle proteine, dei grassi e dei carboidrati (quelle che chiamiamo endotossine), e a disfarsi delle esotossine, a cui siamo esposti inevitabilmente nelle attuali condizioni di vita. </a:t>
            </a:r>
            <a:endParaRPr lang="it-IT" sz="2200" dirty="0">
              <a:effectLst/>
              <a:latin typeface="+mj-lt"/>
              <a:ea typeface="+mj-ea"/>
              <a:cs typeface="+mj-cs"/>
              <a:sym typeface="Arial"/>
            </a:endParaRPr>
          </a:p>
        </p:txBody>
      </p:sp>
    </p:spTree>
    <p:extLst>
      <p:ext uri="{BB962C8B-B14F-4D97-AF65-F5344CB8AC3E}">
        <p14:creationId xmlns:p14="http://schemas.microsoft.com/office/powerpoint/2010/main" val="41669302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5" name="Shape 625"/>
          <p:cNvSpPr>
            <a:spLocks noGrp="1" noRot="1" noChangeAspect="1"/>
          </p:cNvSpPr>
          <p:nvPr>
            <p:ph type="sldImg"/>
          </p:nvPr>
        </p:nvSpPr>
        <p:spPr>
          <a:xfrm>
            <a:off x="381000" y="685800"/>
            <a:ext cx="6096000" cy="3429000"/>
          </a:xfrm>
          <a:prstGeom prst="rect">
            <a:avLst/>
          </a:prstGeom>
        </p:spPr>
        <p:txBody>
          <a:bodyPr/>
          <a:lstStyle/>
          <a:p>
            <a:endParaRPr/>
          </a:p>
        </p:txBody>
      </p:sp>
      <p:sp>
        <p:nvSpPr>
          <p:cNvPr id="626" name="Shape 626"/>
          <p:cNvSpPr>
            <a:spLocks noGrp="1"/>
          </p:cNvSpPr>
          <p:nvPr>
            <p:ph type="body" sz="quarter" idx="1"/>
          </p:nvPr>
        </p:nvSpPr>
        <p:spPr>
          <a:prstGeom prst="rect">
            <a:avLst/>
          </a:prstGeom>
        </p:spPr>
        <p:txBody>
          <a:bodyPr/>
          <a:lstStyle/>
          <a:p>
            <a:r>
              <a:rPr lang="it-IT" sz="2200" dirty="0" smtClean="0">
                <a:effectLst/>
                <a:latin typeface="+mj-lt"/>
                <a:ea typeface="+mj-ea"/>
                <a:cs typeface="+mj-cs"/>
                <a:sym typeface="Arial"/>
              </a:rPr>
              <a:t>Vladimir </a:t>
            </a:r>
            <a:r>
              <a:rPr lang="it-IT" sz="2200" dirty="0" err="1" smtClean="0">
                <a:effectLst/>
                <a:latin typeface="+mj-lt"/>
                <a:ea typeface="+mj-ea"/>
                <a:cs typeface="+mj-cs"/>
                <a:sym typeface="Arial"/>
              </a:rPr>
              <a:t>Podkhomutnikov</a:t>
            </a:r>
            <a:r>
              <a:rPr lang="it-IT" sz="2200" dirty="0" smtClean="0">
                <a:effectLst/>
                <a:latin typeface="+mj-lt"/>
                <a:ea typeface="+mj-ea"/>
                <a:cs typeface="+mj-cs"/>
                <a:sym typeface="Arial"/>
              </a:rPr>
              <a:t>, ricercatore medico, medico emerito della Russia, professore, e Olga </a:t>
            </a:r>
            <a:r>
              <a:rPr lang="it-IT" sz="2200" dirty="0" err="1" smtClean="0">
                <a:effectLst/>
                <a:latin typeface="+mj-lt"/>
                <a:ea typeface="+mj-ea"/>
                <a:cs typeface="+mj-cs"/>
                <a:sym typeface="Arial"/>
              </a:rPr>
              <a:t>Podkhomutnikova</a:t>
            </a:r>
            <a:r>
              <a:rPr lang="it-IT" sz="2200" dirty="0" smtClean="0">
                <a:effectLst/>
                <a:latin typeface="+mj-lt"/>
                <a:ea typeface="+mj-ea"/>
                <a:cs typeface="+mj-cs"/>
                <a:sym typeface="Arial"/>
              </a:rPr>
              <a:t>, dottorato di ricerca in scienze mediche, professore associato, sono Master Oro di Coral Club e autori dei fantastici programmi di detossicazione Coral </a:t>
            </a:r>
            <a:r>
              <a:rPr lang="it-IT" sz="2200" dirty="0" err="1" smtClean="0">
                <a:effectLst/>
                <a:latin typeface="+mj-lt"/>
                <a:ea typeface="+mj-ea"/>
                <a:cs typeface="+mj-cs"/>
                <a:sym typeface="Arial"/>
              </a:rPr>
              <a:t>Detox</a:t>
            </a:r>
            <a:r>
              <a:rPr lang="it-IT" sz="2200" dirty="0" smtClean="0">
                <a:effectLst/>
                <a:latin typeface="+mj-lt"/>
                <a:ea typeface="+mj-ea"/>
                <a:cs typeface="+mj-cs"/>
                <a:sym typeface="Arial"/>
              </a:rPr>
              <a:t> e Coral </a:t>
            </a:r>
            <a:r>
              <a:rPr lang="it-IT" sz="2200" dirty="0" err="1" smtClean="0">
                <a:effectLst/>
                <a:latin typeface="+mj-lt"/>
                <a:ea typeface="+mj-ea"/>
                <a:cs typeface="+mj-cs"/>
                <a:sym typeface="Arial"/>
              </a:rPr>
              <a:t>Detox</a:t>
            </a:r>
            <a:r>
              <a:rPr lang="it-IT" sz="2200" dirty="0" smtClean="0">
                <a:effectLst/>
                <a:latin typeface="+mj-lt"/>
                <a:ea typeface="+mj-ea"/>
                <a:cs typeface="+mj-cs"/>
                <a:sym typeface="Arial"/>
              </a:rPr>
              <a:t> Plus.</a:t>
            </a:r>
          </a:p>
          <a:p>
            <a:endParaRPr lang="it-IT" sz="2200" dirty="0" smtClean="0">
              <a:effectLst/>
              <a:latin typeface="+mj-lt"/>
              <a:ea typeface="+mj-ea"/>
              <a:cs typeface="+mj-cs"/>
              <a:sym typeface="Arial"/>
            </a:endParaRPr>
          </a:p>
          <a:p>
            <a:r>
              <a:rPr lang="it-IT" sz="2200" dirty="0" smtClean="0">
                <a:effectLst/>
                <a:latin typeface="+mj-lt"/>
                <a:ea typeface="+mj-ea"/>
                <a:cs typeface="+mj-cs"/>
                <a:sym typeface="Arial"/>
              </a:rPr>
              <a:t>Lo scopo di entrambi i programmi è quello di attivare l'eliminazione dei liquidi in eccesso, disfarsi delle tossine liposolubili e aiutare a ripristinare i naturali meccanismi di regolazione dell'organismo.</a:t>
            </a:r>
            <a:endParaRPr lang="it-IT" sz="2200" dirty="0">
              <a:effectLst/>
              <a:latin typeface="+mj-lt"/>
              <a:ea typeface="+mj-ea"/>
              <a:cs typeface="+mj-cs"/>
              <a:sym typeface="Arial"/>
            </a:endParaRPr>
          </a:p>
        </p:txBody>
      </p:sp>
    </p:spTree>
    <p:extLst>
      <p:ext uri="{BB962C8B-B14F-4D97-AF65-F5344CB8AC3E}">
        <p14:creationId xmlns:p14="http://schemas.microsoft.com/office/powerpoint/2010/main" val="25971338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ru-RU" dirty="0"/>
          </a:p>
        </p:txBody>
      </p:sp>
    </p:spTree>
    <p:extLst>
      <p:ext uri="{BB962C8B-B14F-4D97-AF65-F5344CB8AC3E}">
        <p14:creationId xmlns:p14="http://schemas.microsoft.com/office/powerpoint/2010/main" val="30344789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Blank Slide">
    <p:spTree>
      <p:nvGrpSpPr>
        <p:cNvPr id="1" name=""/>
        <p:cNvGrpSpPr/>
        <p:nvPr/>
      </p:nvGrpSpPr>
      <p:grpSpPr>
        <a:xfrm>
          <a:off x="0" y="0"/>
          <a:ext cx="0" cy="0"/>
          <a:chOff x="0" y="0"/>
          <a:chExt cx="0" cy="0"/>
        </a:xfrm>
      </p:grpSpPr>
      <p:sp>
        <p:nvSpPr>
          <p:cNvPr id="11" name="Shape 11"/>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Title, Content over Content">
    <p:spTree>
      <p:nvGrpSpPr>
        <p:cNvPr id="1" name=""/>
        <p:cNvGrpSpPr/>
        <p:nvPr/>
      </p:nvGrpSpPr>
      <p:grpSpPr>
        <a:xfrm>
          <a:off x="0" y="0"/>
          <a:ext cx="0" cy="0"/>
          <a:chOff x="0" y="0"/>
          <a:chExt cx="0" cy="0"/>
        </a:xfrm>
      </p:grpSpPr>
      <p:sp>
        <p:nvSpPr>
          <p:cNvPr id="92" name="Shape 92"/>
          <p:cNvSpPr>
            <a:spLocks noGrp="1"/>
          </p:cNvSpPr>
          <p:nvPr>
            <p:ph type="title"/>
          </p:nvPr>
        </p:nvSpPr>
        <p:spPr>
          <a:xfrm>
            <a:off x="1219047" y="546750"/>
            <a:ext cx="21944256" cy="2289606"/>
          </a:xfrm>
          <a:prstGeom prst="rect">
            <a:avLst/>
          </a:prstGeom>
          <a:extLst>
            <a:ext uri="{C572A759-6A51-4108-AA02-DFA0A04FC94B}">
              <ma14:wrappingTextBoxFlag xmlns:ma14="http://schemas.microsoft.com/office/mac/drawingml/2011/main" xmlns="" val="1"/>
            </a:ext>
          </a:extLst>
        </p:spPr>
        <p:txBody>
          <a:bodyPr>
            <a:normAutofit/>
          </a:bodyPr>
          <a:lstStyle/>
          <a:p>
            <a:r>
              <a:t>Текст заголовка</a:t>
            </a:r>
          </a:p>
        </p:txBody>
      </p:sp>
      <p:sp>
        <p:nvSpPr>
          <p:cNvPr id="93" name="Shape 93"/>
          <p:cNvSpPr>
            <a:spLocks noGrp="1"/>
          </p:cNvSpPr>
          <p:nvPr>
            <p:ph type="body" sz="half" idx="1"/>
          </p:nvPr>
        </p:nvSpPr>
        <p:spPr>
          <a:xfrm>
            <a:off x="1219047" y="3208944"/>
            <a:ext cx="21944256" cy="3793512"/>
          </a:xfrm>
          <a:prstGeom prst="rect">
            <a:avLst/>
          </a:prstGeom>
        </p:spPr>
        <p:txBody>
          <a:bodyPr anchor="t"/>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94" name="Shape 94"/>
          <p:cNvSpPr>
            <a:spLocks noGrp="1"/>
          </p:cNvSpPr>
          <p:nvPr>
            <p:ph type="body" sz="half" idx="13"/>
          </p:nvPr>
        </p:nvSpPr>
        <p:spPr>
          <a:xfrm>
            <a:off x="1219047" y="7363575"/>
            <a:ext cx="21944256" cy="3793504"/>
          </a:xfrm>
          <a:prstGeom prst="rect">
            <a:avLst/>
          </a:prstGeom>
        </p:spPr>
        <p:txBody>
          <a:bodyPr anchor="t"/>
          <a:lstStyle/>
          <a:p>
            <a:pPr>
              <a:defRPr spc="-100"/>
            </a:pPr>
            <a:endParaRPr/>
          </a:p>
        </p:txBody>
      </p:sp>
      <p:sp>
        <p:nvSpPr>
          <p:cNvPr id="95" name="Shape 95"/>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Title, 4 Content">
    <p:spTree>
      <p:nvGrpSpPr>
        <p:cNvPr id="1" name=""/>
        <p:cNvGrpSpPr/>
        <p:nvPr/>
      </p:nvGrpSpPr>
      <p:grpSpPr>
        <a:xfrm>
          <a:off x="0" y="0"/>
          <a:ext cx="0" cy="0"/>
          <a:chOff x="0" y="0"/>
          <a:chExt cx="0" cy="0"/>
        </a:xfrm>
      </p:grpSpPr>
      <p:sp>
        <p:nvSpPr>
          <p:cNvPr id="102" name="Shape 102"/>
          <p:cNvSpPr>
            <a:spLocks noGrp="1"/>
          </p:cNvSpPr>
          <p:nvPr>
            <p:ph type="title"/>
          </p:nvPr>
        </p:nvSpPr>
        <p:spPr>
          <a:xfrm>
            <a:off x="1219047" y="546750"/>
            <a:ext cx="21944256" cy="2289606"/>
          </a:xfrm>
          <a:prstGeom prst="rect">
            <a:avLst/>
          </a:prstGeom>
          <a:extLst>
            <a:ext uri="{C572A759-6A51-4108-AA02-DFA0A04FC94B}">
              <ma14:wrappingTextBoxFlag xmlns:ma14="http://schemas.microsoft.com/office/mac/drawingml/2011/main" xmlns="" val="1"/>
            </a:ext>
          </a:extLst>
        </p:spPr>
        <p:txBody>
          <a:bodyPr>
            <a:normAutofit/>
          </a:bodyPr>
          <a:lstStyle/>
          <a:p>
            <a:r>
              <a:t>Текст заголовка</a:t>
            </a:r>
          </a:p>
        </p:txBody>
      </p:sp>
      <p:sp>
        <p:nvSpPr>
          <p:cNvPr id="103" name="Shape 103"/>
          <p:cNvSpPr>
            <a:spLocks noGrp="1"/>
          </p:cNvSpPr>
          <p:nvPr>
            <p:ph type="body" sz="quarter" idx="1"/>
          </p:nvPr>
        </p:nvSpPr>
        <p:spPr>
          <a:xfrm>
            <a:off x="1219047" y="3208944"/>
            <a:ext cx="10708208" cy="3793512"/>
          </a:xfrm>
          <a:prstGeom prst="rect">
            <a:avLst/>
          </a:prstGeom>
        </p:spPr>
        <p:txBody>
          <a:bodyPr anchor="t"/>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104" name="Shape 104"/>
          <p:cNvSpPr>
            <a:spLocks noGrp="1"/>
          </p:cNvSpPr>
          <p:nvPr>
            <p:ph type="body" sz="quarter" idx="13"/>
          </p:nvPr>
        </p:nvSpPr>
        <p:spPr>
          <a:xfrm>
            <a:off x="12463196" y="7363575"/>
            <a:ext cx="10708214" cy="3793504"/>
          </a:xfrm>
          <a:prstGeom prst="rect">
            <a:avLst/>
          </a:prstGeom>
        </p:spPr>
        <p:txBody>
          <a:bodyPr anchor="t"/>
          <a:lstStyle/>
          <a:p>
            <a:pPr>
              <a:defRPr spc="-100"/>
            </a:pPr>
            <a:endParaRPr/>
          </a:p>
        </p:txBody>
      </p:sp>
      <p:sp>
        <p:nvSpPr>
          <p:cNvPr id="105" name="Shape 105"/>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6 Content">
    <p:spTree>
      <p:nvGrpSpPr>
        <p:cNvPr id="1" name=""/>
        <p:cNvGrpSpPr/>
        <p:nvPr/>
      </p:nvGrpSpPr>
      <p:grpSpPr>
        <a:xfrm>
          <a:off x="0" y="0"/>
          <a:ext cx="0" cy="0"/>
          <a:chOff x="0" y="0"/>
          <a:chExt cx="0" cy="0"/>
        </a:xfrm>
      </p:grpSpPr>
      <p:sp>
        <p:nvSpPr>
          <p:cNvPr id="112" name="Shape 112"/>
          <p:cNvSpPr>
            <a:spLocks noGrp="1"/>
          </p:cNvSpPr>
          <p:nvPr>
            <p:ph type="title"/>
          </p:nvPr>
        </p:nvSpPr>
        <p:spPr>
          <a:xfrm>
            <a:off x="1219047" y="546750"/>
            <a:ext cx="21944256" cy="2289606"/>
          </a:xfrm>
          <a:prstGeom prst="rect">
            <a:avLst/>
          </a:prstGeom>
          <a:extLst>
            <a:ext uri="{C572A759-6A51-4108-AA02-DFA0A04FC94B}">
              <ma14:wrappingTextBoxFlag xmlns:ma14="http://schemas.microsoft.com/office/mac/drawingml/2011/main" xmlns="" val="1"/>
            </a:ext>
          </a:extLst>
        </p:spPr>
        <p:txBody>
          <a:bodyPr>
            <a:normAutofit/>
          </a:bodyPr>
          <a:lstStyle/>
          <a:p>
            <a:r>
              <a:t>Текст заголовка</a:t>
            </a:r>
          </a:p>
        </p:txBody>
      </p:sp>
      <p:sp>
        <p:nvSpPr>
          <p:cNvPr id="113" name="Shape 113"/>
          <p:cNvSpPr>
            <a:spLocks noGrp="1"/>
          </p:cNvSpPr>
          <p:nvPr>
            <p:ph type="body" sz="quarter" idx="1"/>
          </p:nvPr>
        </p:nvSpPr>
        <p:spPr>
          <a:xfrm>
            <a:off x="1219047" y="3208944"/>
            <a:ext cx="7065906" cy="3793512"/>
          </a:xfrm>
          <a:prstGeom prst="rect">
            <a:avLst/>
          </a:prstGeom>
        </p:spPr>
        <p:txBody>
          <a:bodyPr anchor="t"/>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114" name="Shape 114"/>
          <p:cNvSpPr>
            <a:spLocks noGrp="1"/>
          </p:cNvSpPr>
          <p:nvPr>
            <p:ph type="body" sz="quarter" idx="13"/>
          </p:nvPr>
        </p:nvSpPr>
        <p:spPr>
          <a:xfrm>
            <a:off x="16058925" y="7363575"/>
            <a:ext cx="7065901" cy="3793504"/>
          </a:xfrm>
          <a:prstGeom prst="rect">
            <a:avLst/>
          </a:prstGeom>
        </p:spPr>
        <p:txBody>
          <a:bodyPr anchor="t"/>
          <a:lstStyle/>
          <a:p>
            <a:pPr>
              <a:defRPr spc="-100"/>
            </a:pPr>
            <a:endParaRPr/>
          </a:p>
        </p:txBody>
      </p:sp>
      <p:sp>
        <p:nvSpPr>
          <p:cNvPr id="115" name="Shape 115"/>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Blank Slide">
    <p:spTree>
      <p:nvGrpSpPr>
        <p:cNvPr id="1" name=""/>
        <p:cNvGrpSpPr/>
        <p:nvPr/>
      </p:nvGrpSpPr>
      <p:grpSpPr>
        <a:xfrm>
          <a:off x="0" y="0"/>
          <a:ext cx="0" cy="0"/>
          <a:chOff x="0" y="0"/>
          <a:chExt cx="0" cy="0"/>
        </a:xfrm>
      </p:grpSpPr>
      <p:sp>
        <p:nvSpPr>
          <p:cNvPr id="122" name="Shape 122"/>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129" name="Shape 129"/>
          <p:cNvSpPr>
            <a:spLocks noGrp="1"/>
          </p:cNvSpPr>
          <p:nvPr>
            <p:ph type="title"/>
          </p:nvPr>
        </p:nvSpPr>
        <p:spPr>
          <a:xfrm>
            <a:off x="1219047" y="546750"/>
            <a:ext cx="21944256" cy="2289606"/>
          </a:xfrm>
          <a:prstGeom prst="rect">
            <a:avLst/>
          </a:prstGeom>
          <a:extLst>
            <a:ext uri="{C572A759-6A51-4108-AA02-DFA0A04FC94B}">
              <ma14:wrappingTextBoxFlag xmlns:ma14="http://schemas.microsoft.com/office/mac/drawingml/2011/main" xmlns="" val="1"/>
            </a:ext>
          </a:extLst>
        </p:spPr>
        <p:txBody>
          <a:bodyPr>
            <a:normAutofit/>
          </a:bodyPr>
          <a:lstStyle>
            <a:lvl1pPr>
              <a:defRPr sz="8200" spc="0"/>
            </a:lvl1pPr>
          </a:lstStyle>
          <a:p>
            <a:r>
              <a:t>Текст заголовка</a:t>
            </a:r>
          </a:p>
        </p:txBody>
      </p:sp>
      <p:sp>
        <p:nvSpPr>
          <p:cNvPr id="130" name="Shape 130"/>
          <p:cNvSpPr>
            <a:spLocks noGrp="1"/>
          </p:cNvSpPr>
          <p:nvPr>
            <p:ph type="body" idx="1"/>
          </p:nvPr>
        </p:nvSpPr>
        <p:spPr>
          <a:xfrm>
            <a:off x="1219047" y="3208944"/>
            <a:ext cx="21944256" cy="7954210"/>
          </a:xfrm>
          <a:prstGeom prst="rect">
            <a:avLst/>
          </a:prstGeom>
        </p:spPr>
        <p:txBody>
          <a:bodyPr/>
          <a:lstStyle>
            <a:lvl1pPr marL="424542" indent="-424542">
              <a:spcBef>
                <a:spcPts val="1800"/>
              </a:spcBef>
              <a:buClrTx/>
              <a:buSzPct val="100000"/>
              <a:buFont typeface="Arial"/>
              <a:buChar char="•"/>
              <a:defRPr spc="0"/>
            </a:lvl1pPr>
            <a:lvl2pPr>
              <a:spcBef>
                <a:spcPts val="1800"/>
              </a:spcBef>
              <a:buClrTx/>
              <a:buFont typeface="Arial"/>
              <a:defRPr spc="0"/>
            </a:lvl2pPr>
            <a:lvl3pPr>
              <a:spcBef>
                <a:spcPts val="1800"/>
              </a:spcBef>
              <a:buClrTx/>
              <a:buFont typeface="Arial"/>
              <a:defRPr spc="0"/>
            </a:lvl3pPr>
            <a:lvl4pPr>
              <a:spcBef>
                <a:spcPts val="1800"/>
              </a:spcBef>
              <a:buClrTx/>
              <a:buFont typeface="Arial"/>
              <a:defRPr spc="0"/>
            </a:lvl4pPr>
            <a:lvl5pPr>
              <a:spcBef>
                <a:spcPts val="1800"/>
              </a:spcBef>
              <a:buClrTx/>
              <a:buFont typeface="Arial"/>
              <a:defRPr spc="0"/>
            </a:lvl5p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131" name="Shape 131"/>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Title, Content">
    <p:spTree>
      <p:nvGrpSpPr>
        <p:cNvPr id="1" name=""/>
        <p:cNvGrpSpPr/>
        <p:nvPr/>
      </p:nvGrpSpPr>
      <p:grpSpPr>
        <a:xfrm>
          <a:off x="0" y="0"/>
          <a:ext cx="0" cy="0"/>
          <a:chOff x="0" y="0"/>
          <a:chExt cx="0" cy="0"/>
        </a:xfrm>
      </p:grpSpPr>
      <p:sp>
        <p:nvSpPr>
          <p:cNvPr id="138" name="Shape 138"/>
          <p:cNvSpPr>
            <a:spLocks noGrp="1"/>
          </p:cNvSpPr>
          <p:nvPr>
            <p:ph type="title"/>
          </p:nvPr>
        </p:nvSpPr>
        <p:spPr>
          <a:xfrm>
            <a:off x="1219047" y="546750"/>
            <a:ext cx="21944256" cy="2289606"/>
          </a:xfrm>
          <a:prstGeom prst="rect">
            <a:avLst/>
          </a:prstGeom>
          <a:extLst>
            <a:ext uri="{C572A759-6A51-4108-AA02-DFA0A04FC94B}">
              <ma14:wrappingTextBoxFlag xmlns:ma14="http://schemas.microsoft.com/office/mac/drawingml/2011/main" xmlns="" val="1"/>
            </a:ext>
          </a:extLst>
        </p:spPr>
        <p:txBody>
          <a:bodyPr>
            <a:normAutofit/>
          </a:bodyPr>
          <a:lstStyle>
            <a:lvl1pPr>
              <a:defRPr sz="8200" spc="0"/>
            </a:lvl1pPr>
          </a:lstStyle>
          <a:p>
            <a:r>
              <a:t>Текст заголовка</a:t>
            </a:r>
          </a:p>
        </p:txBody>
      </p:sp>
      <p:sp>
        <p:nvSpPr>
          <p:cNvPr id="139" name="Shape 139"/>
          <p:cNvSpPr>
            <a:spLocks noGrp="1"/>
          </p:cNvSpPr>
          <p:nvPr>
            <p:ph type="body" idx="1"/>
          </p:nvPr>
        </p:nvSpPr>
        <p:spPr>
          <a:xfrm>
            <a:off x="1219047" y="3208944"/>
            <a:ext cx="21944256" cy="7954210"/>
          </a:xfrm>
          <a:prstGeom prst="rect">
            <a:avLst/>
          </a:prstGeom>
        </p:spPr>
        <p:txBody>
          <a:bodyPr anchor="t"/>
          <a:lstStyle>
            <a:lvl1pPr marL="424542" indent="-424542">
              <a:spcBef>
                <a:spcPts val="1800"/>
              </a:spcBef>
              <a:buClrTx/>
              <a:buSzPct val="100000"/>
              <a:buFont typeface="Arial"/>
              <a:buChar char="•"/>
              <a:defRPr spc="0"/>
            </a:lvl1pPr>
            <a:lvl2pPr>
              <a:spcBef>
                <a:spcPts val="1800"/>
              </a:spcBef>
              <a:buClrTx/>
              <a:buFont typeface="Arial"/>
              <a:defRPr spc="0"/>
            </a:lvl2pPr>
            <a:lvl3pPr>
              <a:spcBef>
                <a:spcPts val="1800"/>
              </a:spcBef>
              <a:buClrTx/>
              <a:buFont typeface="Arial"/>
              <a:defRPr spc="0"/>
            </a:lvl3pPr>
            <a:lvl4pPr>
              <a:spcBef>
                <a:spcPts val="1800"/>
              </a:spcBef>
              <a:buClrTx/>
              <a:buFont typeface="Arial"/>
              <a:defRPr spc="0"/>
            </a:lvl4pPr>
            <a:lvl5pPr>
              <a:spcBef>
                <a:spcPts val="1800"/>
              </a:spcBef>
              <a:buClrTx/>
              <a:buFont typeface="Arial"/>
              <a:defRPr spc="0"/>
            </a:lvl5p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140" name="Shape 140"/>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Title, 2 Content">
    <p:spTree>
      <p:nvGrpSpPr>
        <p:cNvPr id="1" name=""/>
        <p:cNvGrpSpPr/>
        <p:nvPr/>
      </p:nvGrpSpPr>
      <p:grpSpPr>
        <a:xfrm>
          <a:off x="0" y="0"/>
          <a:ext cx="0" cy="0"/>
          <a:chOff x="0" y="0"/>
          <a:chExt cx="0" cy="0"/>
        </a:xfrm>
      </p:grpSpPr>
      <p:sp>
        <p:nvSpPr>
          <p:cNvPr id="147" name="Shape 147"/>
          <p:cNvSpPr>
            <a:spLocks noGrp="1"/>
          </p:cNvSpPr>
          <p:nvPr>
            <p:ph type="title"/>
          </p:nvPr>
        </p:nvSpPr>
        <p:spPr>
          <a:xfrm>
            <a:off x="1219047" y="546750"/>
            <a:ext cx="21944256" cy="2289606"/>
          </a:xfrm>
          <a:prstGeom prst="rect">
            <a:avLst/>
          </a:prstGeom>
          <a:extLst>
            <a:ext uri="{C572A759-6A51-4108-AA02-DFA0A04FC94B}">
              <ma14:wrappingTextBoxFlag xmlns:ma14="http://schemas.microsoft.com/office/mac/drawingml/2011/main" xmlns="" val="1"/>
            </a:ext>
          </a:extLst>
        </p:spPr>
        <p:txBody>
          <a:bodyPr>
            <a:normAutofit/>
          </a:bodyPr>
          <a:lstStyle>
            <a:lvl1pPr>
              <a:defRPr sz="8200" spc="0"/>
            </a:lvl1pPr>
          </a:lstStyle>
          <a:p>
            <a:r>
              <a:t>Текст заголовка</a:t>
            </a:r>
          </a:p>
        </p:txBody>
      </p:sp>
      <p:sp>
        <p:nvSpPr>
          <p:cNvPr id="148" name="Shape 148"/>
          <p:cNvSpPr>
            <a:spLocks noGrp="1"/>
          </p:cNvSpPr>
          <p:nvPr>
            <p:ph type="body" sz="half" idx="1"/>
          </p:nvPr>
        </p:nvSpPr>
        <p:spPr>
          <a:xfrm>
            <a:off x="1219047" y="3208944"/>
            <a:ext cx="10708208" cy="7954210"/>
          </a:xfrm>
          <a:prstGeom prst="rect">
            <a:avLst/>
          </a:prstGeom>
        </p:spPr>
        <p:txBody>
          <a:bodyPr anchor="t"/>
          <a:lstStyle>
            <a:lvl1pPr marL="424542" indent="-424542">
              <a:spcBef>
                <a:spcPts val="1800"/>
              </a:spcBef>
              <a:buClrTx/>
              <a:buSzPct val="100000"/>
              <a:buFont typeface="Arial"/>
              <a:buChar char="•"/>
              <a:defRPr spc="0"/>
            </a:lvl1pPr>
            <a:lvl2pPr>
              <a:spcBef>
                <a:spcPts val="1800"/>
              </a:spcBef>
              <a:buClrTx/>
              <a:buFont typeface="Arial"/>
              <a:defRPr spc="0"/>
            </a:lvl2pPr>
            <a:lvl3pPr>
              <a:spcBef>
                <a:spcPts val="1800"/>
              </a:spcBef>
              <a:buClrTx/>
              <a:buFont typeface="Arial"/>
              <a:defRPr spc="0"/>
            </a:lvl3pPr>
            <a:lvl4pPr>
              <a:spcBef>
                <a:spcPts val="1800"/>
              </a:spcBef>
              <a:buClrTx/>
              <a:buFont typeface="Arial"/>
              <a:defRPr spc="0"/>
            </a:lvl4pPr>
            <a:lvl5pPr>
              <a:spcBef>
                <a:spcPts val="1800"/>
              </a:spcBef>
              <a:buClrTx/>
              <a:buFont typeface="Arial"/>
              <a:defRPr spc="0"/>
            </a:lvl5p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149" name="Shape 149"/>
          <p:cNvSpPr>
            <a:spLocks noGrp="1"/>
          </p:cNvSpPr>
          <p:nvPr>
            <p:ph type="body" sz="half" idx="13"/>
          </p:nvPr>
        </p:nvSpPr>
        <p:spPr>
          <a:xfrm>
            <a:off x="12463196" y="3208940"/>
            <a:ext cx="10708214" cy="7954213"/>
          </a:xfrm>
          <a:prstGeom prst="rect">
            <a:avLst/>
          </a:prstGeom>
        </p:spPr>
        <p:txBody>
          <a:bodyPr anchor="t"/>
          <a:lstStyle/>
          <a:p>
            <a:pPr>
              <a:defRPr spc="-100"/>
            </a:pPr>
            <a:endParaRPr/>
          </a:p>
        </p:txBody>
      </p:sp>
      <p:sp>
        <p:nvSpPr>
          <p:cNvPr id="150" name="Shape 150"/>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157" name="Shape 157"/>
          <p:cNvSpPr>
            <a:spLocks noGrp="1"/>
          </p:cNvSpPr>
          <p:nvPr>
            <p:ph type="title"/>
          </p:nvPr>
        </p:nvSpPr>
        <p:spPr>
          <a:xfrm>
            <a:off x="1219047" y="546750"/>
            <a:ext cx="21944256" cy="2289606"/>
          </a:xfrm>
          <a:prstGeom prst="rect">
            <a:avLst/>
          </a:prstGeom>
          <a:extLst>
            <a:ext uri="{C572A759-6A51-4108-AA02-DFA0A04FC94B}">
              <ma14:wrappingTextBoxFlag xmlns:ma14="http://schemas.microsoft.com/office/mac/drawingml/2011/main" xmlns="" val="1"/>
            </a:ext>
          </a:extLst>
        </p:spPr>
        <p:txBody>
          <a:bodyPr>
            <a:normAutofit/>
          </a:bodyPr>
          <a:lstStyle>
            <a:lvl1pPr>
              <a:defRPr sz="8200" spc="0"/>
            </a:lvl1pPr>
          </a:lstStyle>
          <a:p>
            <a:r>
              <a:t>Текст заголовка</a:t>
            </a:r>
          </a:p>
        </p:txBody>
      </p:sp>
      <p:sp>
        <p:nvSpPr>
          <p:cNvPr id="158" name="Shape 158"/>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Centered Text">
    <p:spTree>
      <p:nvGrpSpPr>
        <p:cNvPr id="1" name=""/>
        <p:cNvGrpSpPr/>
        <p:nvPr/>
      </p:nvGrpSpPr>
      <p:grpSpPr>
        <a:xfrm>
          <a:off x="0" y="0"/>
          <a:ext cx="0" cy="0"/>
          <a:chOff x="0" y="0"/>
          <a:chExt cx="0" cy="0"/>
        </a:xfrm>
      </p:grpSpPr>
      <p:sp>
        <p:nvSpPr>
          <p:cNvPr id="165" name="Shape 165"/>
          <p:cNvSpPr>
            <a:spLocks noGrp="1"/>
          </p:cNvSpPr>
          <p:nvPr>
            <p:ph type="body" idx="1"/>
          </p:nvPr>
        </p:nvSpPr>
        <p:spPr>
          <a:prstGeom prst="rect">
            <a:avLst/>
          </a:prstGeom>
        </p:spPr>
        <p:txBody>
          <a:bodyPr/>
          <a:lstStyle>
            <a:lvl1pPr marL="424542" indent="-424542">
              <a:spcBef>
                <a:spcPts val="1800"/>
              </a:spcBef>
              <a:buClrTx/>
              <a:buSzPct val="100000"/>
              <a:buFont typeface="Arial"/>
              <a:buChar char="•"/>
              <a:defRPr spc="0"/>
            </a:lvl1pPr>
            <a:lvl2pPr>
              <a:spcBef>
                <a:spcPts val="1800"/>
              </a:spcBef>
              <a:buClrTx/>
              <a:buFont typeface="Arial"/>
              <a:defRPr spc="0"/>
            </a:lvl2pPr>
            <a:lvl3pPr>
              <a:spcBef>
                <a:spcPts val="1800"/>
              </a:spcBef>
              <a:buClrTx/>
              <a:buFont typeface="Arial"/>
              <a:defRPr spc="0"/>
            </a:lvl3pPr>
            <a:lvl4pPr>
              <a:spcBef>
                <a:spcPts val="1800"/>
              </a:spcBef>
              <a:buClrTx/>
              <a:buFont typeface="Arial"/>
              <a:defRPr spc="0"/>
            </a:lvl4pPr>
            <a:lvl5pPr>
              <a:spcBef>
                <a:spcPts val="1800"/>
              </a:spcBef>
              <a:buClrTx/>
              <a:buFont typeface="Arial"/>
              <a:defRPr spc="0"/>
            </a:lvl5p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166" name="Shape 166"/>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Title, 2 Content and Content">
    <p:spTree>
      <p:nvGrpSpPr>
        <p:cNvPr id="1" name=""/>
        <p:cNvGrpSpPr/>
        <p:nvPr/>
      </p:nvGrpSpPr>
      <p:grpSpPr>
        <a:xfrm>
          <a:off x="0" y="0"/>
          <a:ext cx="0" cy="0"/>
          <a:chOff x="0" y="0"/>
          <a:chExt cx="0" cy="0"/>
        </a:xfrm>
      </p:grpSpPr>
      <p:sp>
        <p:nvSpPr>
          <p:cNvPr id="173" name="Shape 173"/>
          <p:cNvSpPr>
            <a:spLocks noGrp="1"/>
          </p:cNvSpPr>
          <p:nvPr>
            <p:ph type="title"/>
          </p:nvPr>
        </p:nvSpPr>
        <p:spPr>
          <a:xfrm>
            <a:off x="1219047" y="546750"/>
            <a:ext cx="21944256" cy="2289606"/>
          </a:xfrm>
          <a:prstGeom prst="rect">
            <a:avLst/>
          </a:prstGeom>
          <a:extLst>
            <a:ext uri="{C572A759-6A51-4108-AA02-DFA0A04FC94B}">
              <ma14:wrappingTextBoxFlag xmlns:ma14="http://schemas.microsoft.com/office/mac/drawingml/2011/main" xmlns="" val="1"/>
            </a:ext>
          </a:extLst>
        </p:spPr>
        <p:txBody>
          <a:bodyPr>
            <a:normAutofit/>
          </a:bodyPr>
          <a:lstStyle>
            <a:lvl1pPr>
              <a:defRPr sz="8200" spc="0"/>
            </a:lvl1pPr>
          </a:lstStyle>
          <a:p>
            <a:r>
              <a:t>Текст заголовка</a:t>
            </a:r>
          </a:p>
        </p:txBody>
      </p:sp>
      <p:sp>
        <p:nvSpPr>
          <p:cNvPr id="174" name="Shape 174"/>
          <p:cNvSpPr>
            <a:spLocks noGrp="1"/>
          </p:cNvSpPr>
          <p:nvPr>
            <p:ph type="body" sz="quarter" idx="1"/>
          </p:nvPr>
        </p:nvSpPr>
        <p:spPr>
          <a:xfrm>
            <a:off x="1219047" y="3208944"/>
            <a:ext cx="10708208" cy="3793512"/>
          </a:xfrm>
          <a:prstGeom prst="rect">
            <a:avLst/>
          </a:prstGeom>
        </p:spPr>
        <p:txBody>
          <a:bodyPr anchor="t"/>
          <a:lstStyle>
            <a:lvl1pPr marL="424542" indent="-424542">
              <a:spcBef>
                <a:spcPts val="1800"/>
              </a:spcBef>
              <a:buClrTx/>
              <a:buSzPct val="100000"/>
              <a:buFont typeface="Arial"/>
              <a:buChar char="•"/>
              <a:defRPr spc="0"/>
            </a:lvl1pPr>
            <a:lvl2pPr>
              <a:spcBef>
                <a:spcPts val="1800"/>
              </a:spcBef>
              <a:buClrTx/>
              <a:buFont typeface="Arial"/>
              <a:defRPr spc="0"/>
            </a:lvl2pPr>
            <a:lvl3pPr>
              <a:spcBef>
                <a:spcPts val="1800"/>
              </a:spcBef>
              <a:buClrTx/>
              <a:buFont typeface="Arial"/>
              <a:defRPr spc="0"/>
            </a:lvl3pPr>
            <a:lvl4pPr>
              <a:spcBef>
                <a:spcPts val="1800"/>
              </a:spcBef>
              <a:buClrTx/>
              <a:buFont typeface="Arial"/>
              <a:defRPr spc="0"/>
            </a:lvl4pPr>
            <a:lvl5pPr>
              <a:spcBef>
                <a:spcPts val="1800"/>
              </a:spcBef>
              <a:buClrTx/>
              <a:buFont typeface="Arial"/>
              <a:defRPr spc="0"/>
            </a:lvl5p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175" name="Shape 175"/>
          <p:cNvSpPr>
            <a:spLocks noGrp="1"/>
          </p:cNvSpPr>
          <p:nvPr>
            <p:ph type="body" sz="quarter" idx="13"/>
          </p:nvPr>
        </p:nvSpPr>
        <p:spPr>
          <a:xfrm>
            <a:off x="1219034" y="7363575"/>
            <a:ext cx="10708232" cy="3793504"/>
          </a:xfrm>
          <a:prstGeom prst="rect">
            <a:avLst/>
          </a:prstGeom>
        </p:spPr>
        <p:txBody>
          <a:bodyPr anchor="t"/>
          <a:lstStyle/>
          <a:p>
            <a:pPr>
              <a:defRPr spc="-100"/>
            </a:pPr>
            <a:endParaRPr/>
          </a:p>
        </p:txBody>
      </p:sp>
      <p:sp>
        <p:nvSpPr>
          <p:cNvPr id="176" name="Shape 176"/>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18" name="Shape 18"/>
          <p:cNvSpPr>
            <a:spLocks noGrp="1"/>
          </p:cNvSpPr>
          <p:nvPr>
            <p:ph type="title"/>
          </p:nvPr>
        </p:nvSpPr>
        <p:spPr>
          <a:xfrm>
            <a:off x="1219047" y="546750"/>
            <a:ext cx="21944256" cy="2289606"/>
          </a:xfrm>
          <a:prstGeom prst="rect">
            <a:avLst/>
          </a:prstGeom>
          <a:extLst>
            <a:ext uri="{C572A759-6A51-4108-AA02-DFA0A04FC94B}">
              <ma14:wrappingTextBoxFlag xmlns:ma14="http://schemas.microsoft.com/office/mac/drawingml/2011/main" xmlns="" val="1"/>
            </a:ext>
          </a:extLst>
        </p:spPr>
        <p:txBody>
          <a:bodyPr>
            <a:normAutofit/>
          </a:bodyPr>
          <a:lstStyle/>
          <a:p>
            <a:r>
              <a:t>Текст заголовка</a:t>
            </a:r>
          </a:p>
        </p:txBody>
      </p:sp>
      <p:sp>
        <p:nvSpPr>
          <p:cNvPr id="19" name="Shape 19"/>
          <p:cNvSpPr>
            <a:spLocks noGrp="1"/>
          </p:cNvSpPr>
          <p:nvPr>
            <p:ph type="body" idx="1"/>
          </p:nvPr>
        </p:nvSpPr>
        <p:spPr>
          <a:xfrm>
            <a:off x="1219047" y="3208944"/>
            <a:ext cx="21944256" cy="7954210"/>
          </a:xfrm>
          <a:prstGeom prst="rect">
            <a:avLst/>
          </a:prstGeom>
        </p:spPr>
        <p:txBody>
          <a:body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20" name="Shape 20"/>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Title Content and 2 Content">
    <p:spTree>
      <p:nvGrpSpPr>
        <p:cNvPr id="1" name=""/>
        <p:cNvGrpSpPr/>
        <p:nvPr/>
      </p:nvGrpSpPr>
      <p:grpSpPr>
        <a:xfrm>
          <a:off x="0" y="0"/>
          <a:ext cx="0" cy="0"/>
          <a:chOff x="0" y="0"/>
          <a:chExt cx="0" cy="0"/>
        </a:xfrm>
      </p:grpSpPr>
      <p:sp>
        <p:nvSpPr>
          <p:cNvPr id="183" name="Shape 183"/>
          <p:cNvSpPr>
            <a:spLocks noGrp="1"/>
          </p:cNvSpPr>
          <p:nvPr>
            <p:ph type="title"/>
          </p:nvPr>
        </p:nvSpPr>
        <p:spPr>
          <a:xfrm>
            <a:off x="1219047" y="546750"/>
            <a:ext cx="21944256" cy="2289606"/>
          </a:xfrm>
          <a:prstGeom prst="rect">
            <a:avLst/>
          </a:prstGeom>
          <a:extLst>
            <a:ext uri="{C572A759-6A51-4108-AA02-DFA0A04FC94B}">
              <ma14:wrappingTextBoxFlag xmlns:ma14="http://schemas.microsoft.com/office/mac/drawingml/2011/main" xmlns="" val="1"/>
            </a:ext>
          </a:extLst>
        </p:spPr>
        <p:txBody>
          <a:bodyPr>
            <a:normAutofit/>
          </a:bodyPr>
          <a:lstStyle>
            <a:lvl1pPr>
              <a:defRPr sz="8200" spc="0"/>
            </a:lvl1pPr>
          </a:lstStyle>
          <a:p>
            <a:r>
              <a:t>Текст заголовка</a:t>
            </a:r>
          </a:p>
        </p:txBody>
      </p:sp>
      <p:sp>
        <p:nvSpPr>
          <p:cNvPr id="184" name="Shape 184"/>
          <p:cNvSpPr>
            <a:spLocks noGrp="1"/>
          </p:cNvSpPr>
          <p:nvPr>
            <p:ph type="body" sz="half" idx="1"/>
          </p:nvPr>
        </p:nvSpPr>
        <p:spPr>
          <a:xfrm>
            <a:off x="1219047" y="3208944"/>
            <a:ext cx="10708208" cy="7954210"/>
          </a:xfrm>
          <a:prstGeom prst="rect">
            <a:avLst/>
          </a:prstGeom>
        </p:spPr>
        <p:txBody>
          <a:bodyPr anchor="t"/>
          <a:lstStyle>
            <a:lvl1pPr marL="424542" indent="-424542">
              <a:spcBef>
                <a:spcPts val="1800"/>
              </a:spcBef>
              <a:buClrTx/>
              <a:buSzPct val="100000"/>
              <a:buFont typeface="Arial"/>
              <a:buChar char="•"/>
              <a:defRPr spc="0"/>
            </a:lvl1pPr>
            <a:lvl2pPr>
              <a:spcBef>
                <a:spcPts val="1800"/>
              </a:spcBef>
              <a:buClrTx/>
              <a:buFont typeface="Arial"/>
              <a:defRPr spc="0"/>
            </a:lvl2pPr>
            <a:lvl3pPr>
              <a:spcBef>
                <a:spcPts val="1800"/>
              </a:spcBef>
              <a:buClrTx/>
              <a:buFont typeface="Arial"/>
              <a:defRPr spc="0"/>
            </a:lvl3pPr>
            <a:lvl4pPr>
              <a:spcBef>
                <a:spcPts val="1800"/>
              </a:spcBef>
              <a:buClrTx/>
              <a:buFont typeface="Arial"/>
              <a:defRPr spc="0"/>
            </a:lvl4pPr>
            <a:lvl5pPr>
              <a:spcBef>
                <a:spcPts val="1800"/>
              </a:spcBef>
              <a:buClrTx/>
              <a:buFont typeface="Arial"/>
              <a:defRPr spc="0"/>
            </a:lvl5p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185" name="Shape 185"/>
          <p:cNvSpPr>
            <a:spLocks noGrp="1"/>
          </p:cNvSpPr>
          <p:nvPr>
            <p:ph type="body" sz="quarter" idx="13"/>
          </p:nvPr>
        </p:nvSpPr>
        <p:spPr>
          <a:xfrm>
            <a:off x="12463196" y="7363575"/>
            <a:ext cx="10708214" cy="3793504"/>
          </a:xfrm>
          <a:prstGeom prst="rect">
            <a:avLst/>
          </a:prstGeom>
        </p:spPr>
        <p:txBody>
          <a:bodyPr anchor="t"/>
          <a:lstStyle/>
          <a:p>
            <a:pPr>
              <a:defRPr spc="-100"/>
            </a:pPr>
            <a:endParaRPr/>
          </a:p>
        </p:txBody>
      </p:sp>
      <p:sp>
        <p:nvSpPr>
          <p:cNvPr id="186" name="Shape 186"/>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Title, 2 Content over Content">
    <p:spTree>
      <p:nvGrpSpPr>
        <p:cNvPr id="1" name=""/>
        <p:cNvGrpSpPr/>
        <p:nvPr/>
      </p:nvGrpSpPr>
      <p:grpSpPr>
        <a:xfrm>
          <a:off x="0" y="0"/>
          <a:ext cx="0" cy="0"/>
          <a:chOff x="0" y="0"/>
          <a:chExt cx="0" cy="0"/>
        </a:xfrm>
      </p:grpSpPr>
      <p:sp>
        <p:nvSpPr>
          <p:cNvPr id="193" name="Shape 193"/>
          <p:cNvSpPr>
            <a:spLocks noGrp="1"/>
          </p:cNvSpPr>
          <p:nvPr>
            <p:ph type="title"/>
          </p:nvPr>
        </p:nvSpPr>
        <p:spPr>
          <a:xfrm>
            <a:off x="1219047" y="546750"/>
            <a:ext cx="21944256" cy="2289606"/>
          </a:xfrm>
          <a:prstGeom prst="rect">
            <a:avLst/>
          </a:prstGeom>
          <a:extLst>
            <a:ext uri="{C572A759-6A51-4108-AA02-DFA0A04FC94B}">
              <ma14:wrappingTextBoxFlag xmlns:ma14="http://schemas.microsoft.com/office/mac/drawingml/2011/main" xmlns="" val="1"/>
            </a:ext>
          </a:extLst>
        </p:spPr>
        <p:txBody>
          <a:bodyPr>
            <a:normAutofit/>
          </a:bodyPr>
          <a:lstStyle>
            <a:lvl1pPr>
              <a:defRPr sz="8200" spc="0"/>
            </a:lvl1pPr>
          </a:lstStyle>
          <a:p>
            <a:r>
              <a:t>Текст заголовка</a:t>
            </a:r>
          </a:p>
        </p:txBody>
      </p:sp>
      <p:sp>
        <p:nvSpPr>
          <p:cNvPr id="194" name="Shape 194"/>
          <p:cNvSpPr>
            <a:spLocks noGrp="1"/>
          </p:cNvSpPr>
          <p:nvPr>
            <p:ph type="body" sz="quarter" idx="1"/>
          </p:nvPr>
        </p:nvSpPr>
        <p:spPr>
          <a:xfrm>
            <a:off x="1219047" y="3208944"/>
            <a:ext cx="10708208" cy="3793512"/>
          </a:xfrm>
          <a:prstGeom prst="rect">
            <a:avLst/>
          </a:prstGeom>
        </p:spPr>
        <p:txBody>
          <a:bodyPr anchor="t"/>
          <a:lstStyle>
            <a:lvl1pPr marL="424542" indent="-424542">
              <a:spcBef>
                <a:spcPts val="1800"/>
              </a:spcBef>
              <a:buClrTx/>
              <a:buSzPct val="100000"/>
              <a:buFont typeface="Arial"/>
              <a:buChar char="•"/>
              <a:defRPr spc="0"/>
            </a:lvl1pPr>
            <a:lvl2pPr>
              <a:spcBef>
                <a:spcPts val="1800"/>
              </a:spcBef>
              <a:buClrTx/>
              <a:buFont typeface="Arial"/>
              <a:defRPr spc="0"/>
            </a:lvl2pPr>
            <a:lvl3pPr>
              <a:spcBef>
                <a:spcPts val="1800"/>
              </a:spcBef>
              <a:buClrTx/>
              <a:buFont typeface="Arial"/>
              <a:defRPr spc="0"/>
            </a:lvl3pPr>
            <a:lvl4pPr>
              <a:spcBef>
                <a:spcPts val="1800"/>
              </a:spcBef>
              <a:buClrTx/>
              <a:buFont typeface="Arial"/>
              <a:defRPr spc="0"/>
            </a:lvl4pPr>
            <a:lvl5pPr>
              <a:spcBef>
                <a:spcPts val="1800"/>
              </a:spcBef>
              <a:buClrTx/>
              <a:buFont typeface="Arial"/>
              <a:defRPr spc="0"/>
            </a:lvl5p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195" name="Shape 195"/>
          <p:cNvSpPr>
            <a:spLocks noGrp="1"/>
          </p:cNvSpPr>
          <p:nvPr>
            <p:ph type="body" sz="half" idx="13"/>
          </p:nvPr>
        </p:nvSpPr>
        <p:spPr>
          <a:xfrm>
            <a:off x="1219047" y="7363575"/>
            <a:ext cx="21944256" cy="3793504"/>
          </a:xfrm>
          <a:prstGeom prst="rect">
            <a:avLst/>
          </a:prstGeom>
        </p:spPr>
        <p:txBody>
          <a:bodyPr anchor="t"/>
          <a:lstStyle/>
          <a:p>
            <a:pPr>
              <a:defRPr spc="-100"/>
            </a:pPr>
            <a:endParaRPr/>
          </a:p>
        </p:txBody>
      </p:sp>
      <p:sp>
        <p:nvSpPr>
          <p:cNvPr id="196" name="Shape 196"/>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Title, Content over Content">
    <p:spTree>
      <p:nvGrpSpPr>
        <p:cNvPr id="1" name=""/>
        <p:cNvGrpSpPr/>
        <p:nvPr/>
      </p:nvGrpSpPr>
      <p:grpSpPr>
        <a:xfrm>
          <a:off x="0" y="0"/>
          <a:ext cx="0" cy="0"/>
          <a:chOff x="0" y="0"/>
          <a:chExt cx="0" cy="0"/>
        </a:xfrm>
      </p:grpSpPr>
      <p:sp>
        <p:nvSpPr>
          <p:cNvPr id="203" name="Shape 203"/>
          <p:cNvSpPr>
            <a:spLocks noGrp="1"/>
          </p:cNvSpPr>
          <p:nvPr>
            <p:ph type="title"/>
          </p:nvPr>
        </p:nvSpPr>
        <p:spPr>
          <a:xfrm>
            <a:off x="1219047" y="546750"/>
            <a:ext cx="21944256" cy="2289606"/>
          </a:xfrm>
          <a:prstGeom prst="rect">
            <a:avLst/>
          </a:prstGeom>
          <a:extLst>
            <a:ext uri="{C572A759-6A51-4108-AA02-DFA0A04FC94B}">
              <ma14:wrappingTextBoxFlag xmlns:ma14="http://schemas.microsoft.com/office/mac/drawingml/2011/main" xmlns="" val="1"/>
            </a:ext>
          </a:extLst>
        </p:spPr>
        <p:txBody>
          <a:bodyPr>
            <a:normAutofit/>
          </a:bodyPr>
          <a:lstStyle>
            <a:lvl1pPr>
              <a:defRPr sz="8200" spc="0"/>
            </a:lvl1pPr>
          </a:lstStyle>
          <a:p>
            <a:r>
              <a:t>Текст заголовка</a:t>
            </a:r>
          </a:p>
        </p:txBody>
      </p:sp>
      <p:sp>
        <p:nvSpPr>
          <p:cNvPr id="204" name="Shape 204"/>
          <p:cNvSpPr>
            <a:spLocks noGrp="1"/>
          </p:cNvSpPr>
          <p:nvPr>
            <p:ph type="body" sz="half" idx="1"/>
          </p:nvPr>
        </p:nvSpPr>
        <p:spPr>
          <a:xfrm>
            <a:off x="1219047" y="3208944"/>
            <a:ext cx="21944256" cy="3793512"/>
          </a:xfrm>
          <a:prstGeom prst="rect">
            <a:avLst/>
          </a:prstGeom>
        </p:spPr>
        <p:txBody>
          <a:bodyPr anchor="t"/>
          <a:lstStyle>
            <a:lvl1pPr marL="424542" indent="-424542">
              <a:spcBef>
                <a:spcPts val="1800"/>
              </a:spcBef>
              <a:buClrTx/>
              <a:buSzPct val="100000"/>
              <a:buFont typeface="Arial"/>
              <a:buChar char="•"/>
              <a:defRPr spc="0"/>
            </a:lvl1pPr>
            <a:lvl2pPr>
              <a:spcBef>
                <a:spcPts val="1800"/>
              </a:spcBef>
              <a:buClrTx/>
              <a:buFont typeface="Arial"/>
              <a:defRPr spc="0"/>
            </a:lvl2pPr>
            <a:lvl3pPr>
              <a:spcBef>
                <a:spcPts val="1800"/>
              </a:spcBef>
              <a:buClrTx/>
              <a:buFont typeface="Arial"/>
              <a:defRPr spc="0"/>
            </a:lvl3pPr>
            <a:lvl4pPr>
              <a:spcBef>
                <a:spcPts val="1800"/>
              </a:spcBef>
              <a:buClrTx/>
              <a:buFont typeface="Arial"/>
              <a:defRPr spc="0"/>
            </a:lvl4pPr>
            <a:lvl5pPr>
              <a:spcBef>
                <a:spcPts val="1800"/>
              </a:spcBef>
              <a:buClrTx/>
              <a:buFont typeface="Arial"/>
              <a:defRPr spc="0"/>
            </a:lvl5p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205" name="Shape 205"/>
          <p:cNvSpPr>
            <a:spLocks noGrp="1"/>
          </p:cNvSpPr>
          <p:nvPr>
            <p:ph type="body" sz="half" idx="13"/>
          </p:nvPr>
        </p:nvSpPr>
        <p:spPr>
          <a:xfrm>
            <a:off x="1219047" y="7363575"/>
            <a:ext cx="21944256" cy="3793504"/>
          </a:xfrm>
          <a:prstGeom prst="rect">
            <a:avLst/>
          </a:prstGeom>
        </p:spPr>
        <p:txBody>
          <a:bodyPr anchor="t"/>
          <a:lstStyle/>
          <a:p>
            <a:pPr>
              <a:defRPr spc="-100"/>
            </a:pPr>
            <a:endParaRPr/>
          </a:p>
        </p:txBody>
      </p:sp>
      <p:sp>
        <p:nvSpPr>
          <p:cNvPr id="206" name="Shape 206"/>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Title, 4 Content">
    <p:spTree>
      <p:nvGrpSpPr>
        <p:cNvPr id="1" name=""/>
        <p:cNvGrpSpPr/>
        <p:nvPr/>
      </p:nvGrpSpPr>
      <p:grpSpPr>
        <a:xfrm>
          <a:off x="0" y="0"/>
          <a:ext cx="0" cy="0"/>
          <a:chOff x="0" y="0"/>
          <a:chExt cx="0" cy="0"/>
        </a:xfrm>
      </p:grpSpPr>
      <p:sp>
        <p:nvSpPr>
          <p:cNvPr id="213" name="Shape 213"/>
          <p:cNvSpPr>
            <a:spLocks noGrp="1"/>
          </p:cNvSpPr>
          <p:nvPr>
            <p:ph type="title"/>
          </p:nvPr>
        </p:nvSpPr>
        <p:spPr>
          <a:xfrm>
            <a:off x="1219047" y="546750"/>
            <a:ext cx="21944256" cy="2289606"/>
          </a:xfrm>
          <a:prstGeom prst="rect">
            <a:avLst/>
          </a:prstGeom>
          <a:extLst>
            <a:ext uri="{C572A759-6A51-4108-AA02-DFA0A04FC94B}">
              <ma14:wrappingTextBoxFlag xmlns:ma14="http://schemas.microsoft.com/office/mac/drawingml/2011/main" xmlns="" val="1"/>
            </a:ext>
          </a:extLst>
        </p:spPr>
        <p:txBody>
          <a:bodyPr>
            <a:normAutofit/>
          </a:bodyPr>
          <a:lstStyle>
            <a:lvl1pPr>
              <a:defRPr sz="8200" spc="0"/>
            </a:lvl1pPr>
          </a:lstStyle>
          <a:p>
            <a:r>
              <a:t>Текст заголовка</a:t>
            </a:r>
          </a:p>
        </p:txBody>
      </p:sp>
      <p:sp>
        <p:nvSpPr>
          <p:cNvPr id="214" name="Shape 214"/>
          <p:cNvSpPr>
            <a:spLocks noGrp="1"/>
          </p:cNvSpPr>
          <p:nvPr>
            <p:ph type="body" sz="quarter" idx="1"/>
          </p:nvPr>
        </p:nvSpPr>
        <p:spPr>
          <a:xfrm>
            <a:off x="1219047" y="3208944"/>
            <a:ext cx="10708208" cy="3793512"/>
          </a:xfrm>
          <a:prstGeom prst="rect">
            <a:avLst/>
          </a:prstGeom>
        </p:spPr>
        <p:txBody>
          <a:bodyPr anchor="t"/>
          <a:lstStyle>
            <a:lvl1pPr marL="424542" indent="-424542">
              <a:spcBef>
                <a:spcPts val="1800"/>
              </a:spcBef>
              <a:buClrTx/>
              <a:buSzPct val="100000"/>
              <a:buFont typeface="Arial"/>
              <a:buChar char="•"/>
              <a:defRPr spc="0"/>
            </a:lvl1pPr>
            <a:lvl2pPr>
              <a:spcBef>
                <a:spcPts val="1800"/>
              </a:spcBef>
              <a:buClrTx/>
              <a:buFont typeface="Arial"/>
              <a:defRPr spc="0"/>
            </a:lvl2pPr>
            <a:lvl3pPr>
              <a:spcBef>
                <a:spcPts val="1800"/>
              </a:spcBef>
              <a:buClrTx/>
              <a:buFont typeface="Arial"/>
              <a:defRPr spc="0"/>
            </a:lvl3pPr>
            <a:lvl4pPr>
              <a:spcBef>
                <a:spcPts val="1800"/>
              </a:spcBef>
              <a:buClrTx/>
              <a:buFont typeface="Arial"/>
              <a:defRPr spc="0"/>
            </a:lvl4pPr>
            <a:lvl5pPr>
              <a:spcBef>
                <a:spcPts val="1800"/>
              </a:spcBef>
              <a:buClrTx/>
              <a:buFont typeface="Arial"/>
              <a:defRPr spc="0"/>
            </a:lvl5p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215" name="Shape 215"/>
          <p:cNvSpPr>
            <a:spLocks noGrp="1"/>
          </p:cNvSpPr>
          <p:nvPr>
            <p:ph type="body" sz="quarter" idx="13"/>
          </p:nvPr>
        </p:nvSpPr>
        <p:spPr>
          <a:xfrm>
            <a:off x="12463196" y="7363575"/>
            <a:ext cx="10708214" cy="3793504"/>
          </a:xfrm>
          <a:prstGeom prst="rect">
            <a:avLst/>
          </a:prstGeom>
        </p:spPr>
        <p:txBody>
          <a:bodyPr anchor="t"/>
          <a:lstStyle/>
          <a:p>
            <a:pPr>
              <a:defRPr spc="-100"/>
            </a:pPr>
            <a:endParaRPr/>
          </a:p>
        </p:txBody>
      </p:sp>
      <p:sp>
        <p:nvSpPr>
          <p:cNvPr id="216" name="Shape 216"/>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Title, 6 Content">
    <p:spTree>
      <p:nvGrpSpPr>
        <p:cNvPr id="1" name=""/>
        <p:cNvGrpSpPr/>
        <p:nvPr/>
      </p:nvGrpSpPr>
      <p:grpSpPr>
        <a:xfrm>
          <a:off x="0" y="0"/>
          <a:ext cx="0" cy="0"/>
          <a:chOff x="0" y="0"/>
          <a:chExt cx="0" cy="0"/>
        </a:xfrm>
      </p:grpSpPr>
      <p:sp>
        <p:nvSpPr>
          <p:cNvPr id="223" name="Shape 223"/>
          <p:cNvSpPr>
            <a:spLocks noGrp="1"/>
          </p:cNvSpPr>
          <p:nvPr>
            <p:ph type="title"/>
          </p:nvPr>
        </p:nvSpPr>
        <p:spPr>
          <a:xfrm>
            <a:off x="1219047" y="546750"/>
            <a:ext cx="21944256" cy="2289606"/>
          </a:xfrm>
          <a:prstGeom prst="rect">
            <a:avLst/>
          </a:prstGeom>
          <a:extLst>
            <a:ext uri="{C572A759-6A51-4108-AA02-DFA0A04FC94B}">
              <ma14:wrappingTextBoxFlag xmlns:ma14="http://schemas.microsoft.com/office/mac/drawingml/2011/main" xmlns="" val="1"/>
            </a:ext>
          </a:extLst>
        </p:spPr>
        <p:txBody>
          <a:bodyPr>
            <a:normAutofit/>
          </a:bodyPr>
          <a:lstStyle>
            <a:lvl1pPr>
              <a:defRPr sz="8200" spc="0"/>
            </a:lvl1pPr>
          </a:lstStyle>
          <a:p>
            <a:r>
              <a:t>Текст заголовка</a:t>
            </a:r>
          </a:p>
        </p:txBody>
      </p:sp>
      <p:sp>
        <p:nvSpPr>
          <p:cNvPr id="224" name="Shape 224"/>
          <p:cNvSpPr>
            <a:spLocks noGrp="1"/>
          </p:cNvSpPr>
          <p:nvPr>
            <p:ph type="body" sz="quarter" idx="1"/>
          </p:nvPr>
        </p:nvSpPr>
        <p:spPr>
          <a:xfrm>
            <a:off x="1219047" y="3208944"/>
            <a:ext cx="7065906" cy="3793512"/>
          </a:xfrm>
          <a:prstGeom prst="rect">
            <a:avLst/>
          </a:prstGeom>
        </p:spPr>
        <p:txBody>
          <a:bodyPr anchor="t"/>
          <a:lstStyle>
            <a:lvl1pPr marL="424542" indent="-424542">
              <a:spcBef>
                <a:spcPts val="1800"/>
              </a:spcBef>
              <a:buClrTx/>
              <a:buSzPct val="100000"/>
              <a:buFont typeface="Arial"/>
              <a:buChar char="•"/>
              <a:defRPr spc="0"/>
            </a:lvl1pPr>
            <a:lvl2pPr>
              <a:spcBef>
                <a:spcPts val="1800"/>
              </a:spcBef>
              <a:buClrTx/>
              <a:buFont typeface="Arial"/>
              <a:defRPr spc="0"/>
            </a:lvl2pPr>
            <a:lvl3pPr>
              <a:spcBef>
                <a:spcPts val="1800"/>
              </a:spcBef>
              <a:buClrTx/>
              <a:buFont typeface="Arial"/>
              <a:defRPr spc="0"/>
            </a:lvl3pPr>
            <a:lvl4pPr>
              <a:spcBef>
                <a:spcPts val="1800"/>
              </a:spcBef>
              <a:buClrTx/>
              <a:buFont typeface="Arial"/>
              <a:defRPr spc="0"/>
            </a:lvl4pPr>
            <a:lvl5pPr>
              <a:spcBef>
                <a:spcPts val="1800"/>
              </a:spcBef>
              <a:buClrTx/>
              <a:buFont typeface="Arial"/>
              <a:defRPr spc="0"/>
            </a:lvl5p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225" name="Shape 225"/>
          <p:cNvSpPr>
            <a:spLocks noGrp="1"/>
          </p:cNvSpPr>
          <p:nvPr>
            <p:ph type="body" sz="quarter" idx="13"/>
          </p:nvPr>
        </p:nvSpPr>
        <p:spPr>
          <a:xfrm>
            <a:off x="16058925" y="7363575"/>
            <a:ext cx="7065901" cy="3793504"/>
          </a:xfrm>
          <a:prstGeom prst="rect">
            <a:avLst/>
          </a:prstGeom>
        </p:spPr>
        <p:txBody>
          <a:bodyPr anchor="t"/>
          <a:lstStyle/>
          <a:p>
            <a:pPr>
              <a:defRPr spc="-100"/>
            </a:pPr>
            <a:endParaRPr/>
          </a:p>
        </p:txBody>
      </p:sp>
      <p:sp>
        <p:nvSpPr>
          <p:cNvPr id="226" name="Shape 226"/>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tx">
  <p:cSld name="Blank Slide">
    <p:spTree>
      <p:nvGrpSpPr>
        <p:cNvPr id="1" name=""/>
        <p:cNvGrpSpPr/>
        <p:nvPr/>
      </p:nvGrpSpPr>
      <p:grpSpPr>
        <a:xfrm>
          <a:off x="0" y="0"/>
          <a:ext cx="0" cy="0"/>
          <a:chOff x="0" y="0"/>
          <a:chExt cx="0" cy="0"/>
        </a:xfrm>
      </p:grpSpPr>
      <p:sp>
        <p:nvSpPr>
          <p:cNvPr id="233" name="Shape 233"/>
          <p:cNvSpPr/>
          <p:nvPr/>
        </p:nvSpPr>
        <p:spPr>
          <a:xfrm>
            <a:off x="-1" y="-3"/>
            <a:ext cx="24382354" cy="13714653"/>
          </a:xfrm>
          <a:prstGeom prst="rect">
            <a:avLst/>
          </a:prstGeom>
          <a:solidFill>
            <a:srgbClr val="F26849"/>
          </a:solidFill>
          <a:ln w="12700">
            <a:miter lim="400000"/>
          </a:ln>
        </p:spPr>
        <p:txBody>
          <a:bodyPr lIns="85718" tIns="85718" rIns="85718" bIns="85718"/>
          <a:lstStyle/>
          <a:p>
            <a:endParaRPr/>
          </a:p>
        </p:txBody>
      </p:sp>
      <p:sp>
        <p:nvSpPr>
          <p:cNvPr id="234" name="Shape 234"/>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241" name="Shape 241"/>
          <p:cNvSpPr/>
          <p:nvPr/>
        </p:nvSpPr>
        <p:spPr>
          <a:xfrm>
            <a:off x="-1" y="-3"/>
            <a:ext cx="24382354" cy="13714653"/>
          </a:xfrm>
          <a:prstGeom prst="rect">
            <a:avLst/>
          </a:prstGeom>
          <a:solidFill>
            <a:srgbClr val="F26849"/>
          </a:solidFill>
          <a:ln w="12700">
            <a:miter lim="400000"/>
          </a:ln>
        </p:spPr>
        <p:txBody>
          <a:bodyPr lIns="85718" tIns="85718" rIns="85718" bIns="85718"/>
          <a:lstStyle/>
          <a:p>
            <a:endParaRPr/>
          </a:p>
        </p:txBody>
      </p:sp>
      <p:sp>
        <p:nvSpPr>
          <p:cNvPr id="242" name="Shape 242"/>
          <p:cNvSpPr>
            <a:spLocks noGrp="1"/>
          </p:cNvSpPr>
          <p:nvPr>
            <p:ph type="title"/>
          </p:nvPr>
        </p:nvSpPr>
        <p:spPr>
          <a:xfrm>
            <a:off x="1219047" y="546750"/>
            <a:ext cx="21944256" cy="2289606"/>
          </a:xfrm>
          <a:prstGeom prst="rect">
            <a:avLst/>
          </a:prstGeom>
          <a:extLst>
            <a:ext uri="{C572A759-6A51-4108-AA02-DFA0A04FC94B}">
              <ma14:wrappingTextBoxFlag xmlns:ma14="http://schemas.microsoft.com/office/mac/drawingml/2011/main" xmlns="" val="1"/>
            </a:ext>
          </a:extLst>
        </p:spPr>
        <p:txBody>
          <a:bodyPr>
            <a:normAutofit/>
          </a:bodyPr>
          <a:lstStyle>
            <a:lvl1pPr>
              <a:defRPr sz="8200" spc="0"/>
            </a:lvl1pPr>
          </a:lstStyle>
          <a:p>
            <a:r>
              <a:t>Текст заголовка</a:t>
            </a:r>
          </a:p>
        </p:txBody>
      </p:sp>
      <p:sp>
        <p:nvSpPr>
          <p:cNvPr id="243" name="Shape 243"/>
          <p:cNvSpPr>
            <a:spLocks noGrp="1"/>
          </p:cNvSpPr>
          <p:nvPr>
            <p:ph type="body" idx="1"/>
          </p:nvPr>
        </p:nvSpPr>
        <p:spPr>
          <a:xfrm>
            <a:off x="1219047" y="3208944"/>
            <a:ext cx="21944256" cy="7954210"/>
          </a:xfrm>
          <a:prstGeom prst="rect">
            <a:avLst/>
          </a:prstGeom>
        </p:spPr>
        <p:txBody>
          <a:bodyPr/>
          <a:lstStyle>
            <a:lvl1pPr marL="424542" indent="-424542">
              <a:spcBef>
                <a:spcPts val="1800"/>
              </a:spcBef>
              <a:buClrTx/>
              <a:buSzPct val="100000"/>
              <a:buFont typeface="Arial"/>
              <a:buChar char="•"/>
              <a:defRPr spc="0"/>
            </a:lvl1pPr>
            <a:lvl2pPr>
              <a:spcBef>
                <a:spcPts val="1800"/>
              </a:spcBef>
              <a:buClrTx/>
              <a:buFont typeface="Arial"/>
              <a:defRPr spc="0"/>
            </a:lvl2pPr>
            <a:lvl3pPr>
              <a:spcBef>
                <a:spcPts val="1800"/>
              </a:spcBef>
              <a:buClrTx/>
              <a:buFont typeface="Arial"/>
              <a:defRPr spc="0"/>
            </a:lvl3pPr>
            <a:lvl4pPr>
              <a:spcBef>
                <a:spcPts val="1800"/>
              </a:spcBef>
              <a:buClrTx/>
              <a:buFont typeface="Arial"/>
              <a:defRPr spc="0"/>
            </a:lvl4pPr>
            <a:lvl5pPr>
              <a:spcBef>
                <a:spcPts val="1800"/>
              </a:spcBef>
              <a:buClrTx/>
              <a:buFont typeface="Arial"/>
              <a:defRPr spc="0"/>
            </a:lvl5p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244" name="Shape 244"/>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type="tx">
  <p:cSld name="Title, Content">
    <p:spTree>
      <p:nvGrpSpPr>
        <p:cNvPr id="1" name=""/>
        <p:cNvGrpSpPr/>
        <p:nvPr/>
      </p:nvGrpSpPr>
      <p:grpSpPr>
        <a:xfrm>
          <a:off x="0" y="0"/>
          <a:ext cx="0" cy="0"/>
          <a:chOff x="0" y="0"/>
          <a:chExt cx="0" cy="0"/>
        </a:xfrm>
      </p:grpSpPr>
      <p:sp>
        <p:nvSpPr>
          <p:cNvPr id="251" name="Shape 251"/>
          <p:cNvSpPr/>
          <p:nvPr/>
        </p:nvSpPr>
        <p:spPr>
          <a:xfrm>
            <a:off x="-1" y="-3"/>
            <a:ext cx="24382354" cy="13714653"/>
          </a:xfrm>
          <a:prstGeom prst="rect">
            <a:avLst/>
          </a:prstGeom>
          <a:solidFill>
            <a:srgbClr val="F26849"/>
          </a:solidFill>
          <a:ln w="12700">
            <a:miter lim="400000"/>
          </a:ln>
        </p:spPr>
        <p:txBody>
          <a:bodyPr lIns="85718" tIns="85718" rIns="85718" bIns="85718"/>
          <a:lstStyle/>
          <a:p>
            <a:endParaRPr/>
          </a:p>
        </p:txBody>
      </p:sp>
      <p:sp>
        <p:nvSpPr>
          <p:cNvPr id="252" name="Shape 252"/>
          <p:cNvSpPr>
            <a:spLocks noGrp="1"/>
          </p:cNvSpPr>
          <p:nvPr>
            <p:ph type="title"/>
          </p:nvPr>
        </p:nvSpPr>
        <p:spPr>
          <a:xfrm>
            <a:off x="1219047" y="546750"/>
            <a:ext cx="21944256" cy="2289606"/>
          </a:xfrm>
          <a:prstGeom prst="rect">
            <a:avLst/>
          </a:prstGeom>
          <a:extLst>
            <a:ext uri="{C572A759-6A51-4108-AA02-DFA0A04FC94B}">
              <ma14:wrappingTextBoxFlag xmlns:ma14="http://schemas.microsoft.com/office/mac/drawingml/2011/main" xmlns="" val="1"/>
            </a:ext>
          </a:extLst>
        </p:spPr>
        <p:txBody>
          <a:bodyPr>
            <a:normAutofit/>
          </a:bodyPr>
          <a:lstStyle>
            <a:lvl1pPr>
              <a:defRPr sz="8200" spc="0"/>
            </a:lvl1pPr>
          </a:lstStyle>
          <a:p>
            <a:r>
              <a:t>Текст заголовка</a:t>
            </a:r>
          </a:p>
        </p:txBody>
      </p:sp>
      <p:sp>
        <p:nvSpPr>
          <p:cNvPr id="253" name="Shape 253"/>
          <p:cNvSpPr>
            <a:spLocks noGrp="1"/>
          </p:cNvSpPr>
          <p:nvPr>
            <p:ph type="body" idx="1"/>
          </p:nvPr>
        </p:nvSpPr>
        <p:spPr>
          <a:xfrm>
            <a:off x="1219047" y="3208944"/>
            <a:ext cx="21944256" cy="7954210"/>
          </a:xfrm>
          <a:prstGeom prst="rect">
            <a:avLst/>
          </a:prstGeom>
        </p:spPr>
        <p:txBody>
          <a:bodyPr anchor="t"/>
          <a:lstStyle>
            <a:lvl1pPr marL="424542" indent="-424542">
              <a:spcBef>
                <a:spcPts val="1800"/>
              </a:spcBef>
              <a:buClrTx/>
              <a:buSzPct val="100000"/>
              <a:buFont typeface="Arial"/>
              <a:buChar char="•"/>
              <a:defRPr spc="0"/>
            </a:lvl1pPr>
            <a:lvl2pPr>
              <a:spcBef>
                <a:spcPts val="1800"/>
              </a:spcBef>
              <a:buClrTx/>
              <a:buFont typeface="Arial"/>
              <a:defRPr spc="0"/>
            </a:lvl2pPr>
            <a:lvl3pPr>
              <a:spcBef>
                <a:spcPts val="1800"/>
              </a:spcBef>
              <a:buClrTx/>
              <a:buFont typeface="Arial"/>
              <a:defRPr spc="0"/>
            </a:lvl3pPr>
            <a:lvl4pPr>
              <a:spcBef>
                <a:spcPts val="1800"/>
              </a:spcBef>
              <a:buClrTx/>
              <a:buFont typeface="Arial"/>
              <a:defRPr spc="0"/>
            </a:lvl4pPr>
            <a:lvl5pPr>
              <a:spcBef>
                <a:spcPts val="1800"/>
              </a:spcBef>
              <a:buClrTx/>
              <a:buFont typeface="Arial"/>
              <a:defRPr spc="0"/>
            </a:lvl5p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254" name="Shape 254"/>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type="tx">
  <p:cSld name="Title, 2 Content">
    <p:spTree>
      <p:nvGrpSpPr>
        <p:cNvPr id="1" name=""/>
        <p:cNvGrpSpPr/>
        <p:nvPr/>
      </p:nvGrpSpPr>
      <p:grpSpPr>
        <a:xfrm>
          <a:off x="0" y="0"/>
          <a:ext cx="0" cy="0"/>
          <a:chOff x="0" y="0"/>
          <a:chExt cx="0" cy="0"/>
        </a:xfrm>
      </p:grpSpPr>
      <p:sp>
        <p:nvSpPr>
          <p:cNvPr id="261" name="Shape 261"/>
          <p:cNvSpPr/>
          <p:nvPr/>
        </p:nvSpPr>
        <p:spPr>
          <a:xfrm>
            <a:off x="-1" y="-3"/>
            <a:ext cx="24382354" cy="13714653"/>
          </a:xfrm>
          <a:prstGeom prst="rect">
            <a:avLst/>
          </a:prstGeom>
          <a:solidFill>
            <a:srgbClr val="F26849"/>
          </a:solidFill>
          <a:ln w="12700">
            <a:miter lim="400000"/>
          </a:ln>
        </p:spPr>
        <p:txBody>
          <a:bodyPr lIns="85718" tIns="85718" rIns="85718" bIns="85718"/>
          <a:lstStyle/>
          <a:p>
            <a:endParaRPr/>
          </a:p>
        </p:txBody>
      </p:sp>
      <p:sp>
        <p:nvSpPr>
          <p:cNvPr id="262" name="Shape 262"/>
          <p:cNvSpPr>
            <a:spLocks noGrp="1"/>
          </p:cNvSpPr>
          <p:nvPr>
            <p:ph type="title"/>
          </p:nvPr>
        </p:nvSpPr>
        <p:spPr>
          <a:xfrm>
            <a:off x="1219047" y="546750"/>
            <a:ext cx="21944256" cy="2289606"/>
          </a:xfrm>
          <a:prstGeom prst="rect">
            <a:avLst/>
          </a:prstGeom>
          <a:extLst>
            <a:ext uri="{C572A759-6A51-4108-AA02-DFA0A04FC94B}">
              <ma14:wrappingTextBoxFlag xmlns:ma14="http://schemas.microsoft.com/office/mac/drawingml/2011/main" xmlns="" val="1"/>
            </a:ext>
          </a:extLst>
        </p:spPr>
        <p:txBody>
          <a:bodyPr>
            <a:normAutofit/>
          </a:bodyPr>
          <a:lstStyle>
            <a:lvl1pPr>
              <a:defRPr sz="8200" spc="0"/>
            </a:lvl1pPr>
          </a:lstStyle>
          <a:p>
            <a:r>
              <a:t>Текст заголовка</a:t>
            </a:r>
          </a:p>
        </p:txBody>
      </p:sp>
      <p:sp>
        <p:nvSpPr>
          <p:cNvPr id="263" name="Shape 263"/>
          <p:cNvSpPr>
            <a:spLocks noGrp="1"/>
          </p:cNvSpPr>
          <p:nvPr>
            <p:ph type="body" sz="half" idx="1"/>
          </p:nvPr>
        </p:nvSpPr>
        <p:spPr>
          <a:xfrm>
            <a:off x="1219047" y="3208944"/>
            <a:ext cx="10708208" cy="7954210"/>
          </a:xfrm>
          <a:prstGeom prst="rect">
            <a:avLst/>
          </a:prstGeom>
        </p:spPr>
        <p:txBody>
          <a:bodyPr anchor="t"/>
          <a:lstStyle>
            <a:lvl1pPr marL="424542" indent="-424542">
              <a:spcBef>
                <a:spcPts val="1800"/>
              </a:spcBef>
              <a:buClrTx/>
              <a:buSzPct val="100000"/>
              <a:buFont typeface="Arial"/>
              <a:buChar char="•"/>
              <a:defRPr spc="0"/>
            </a:lvl1pPr>
            <a:lvl2pPr>
              <a:spcBef>
                <a:spcPts val="1800"/>
              </a:spcBef>
              <a:buClrTx/>
              <a:buFont typeface="Arial"/>
              <a:defRPr spc="0"/>
            </a:lvl2pPr>
            <a:lvl3pPr>
              <a:spcBef>
                <a:spcPts val="1800"/>
              </a:spcBef>
              <a:buClrTx/>
              <a:buFont typeface="Arial"/>
              <a:defRPr spc="0"/>
            </a:lvl3pPr>
            <a:lvl4pPr>
              <a:spcBef>
                <a:spcPts val="1800"/>
              </a:spcBef>
              <a:buClrTx/>
              <a:buFont typeface="Arial"/>
              <a:defRPr spc="0"/>
            </a:lvl4pPr>
            <a:lvl5pPr>
              <a:spcBef>
                <a:spcPts val="1800"/>
              </a:spcBef>
              <a:buClrTx/>
              <a:buFont typeface="Arial"/>
              <a:defRPr spc="0"/>
            </a:lvl5p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264" name="Shape 264"/>
          <p:cNvSpPr>
            <a:spLocks noGrp="1"/>
          </p:cNvSpPr>
          <p:nvPr>
            <p:ph type="body" sz="half" idx="13"/>
          </p:nvPr>
        </p:nvSpPr>
        <p:spPr>
          <a:xfrm>
            <a:off x="12463196" y="3208940"/>
            <a:ext cx="10708214" cy="7954213"/>
          </a:xfrm>
          <a:prstGeom prst="rect">
            <a:avLst/>
          </a:prstGeom>
        </p:spPr>
        <p:txBody>
          <a:bodyPr anchor="t"/>
          <a:lstStyle/>
          <a:p>
            <a:pPr>
              <a:defRPr spc="-100"/>
            </a:pPr>
            <a:endParaRPr/>
          </a:p>
        </p:txBody>
      </p:sp>
      <p:sp>
        <p:nvSpPr>
          <p:cNvPr id="265" name="Shape 265"/>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272" name="Shape 272"/>
          <p:cNvSpPr/>
          <p:nvPr/>
        </p:nvSpPr>
        <p:spPr>
          <a:xfrm>
            <a:off x="-1" y="-3"/>
            <a:ext cx="24382354" cy="13714653"/>
          </a:xfrm>
          <a:prstGeom prst="rect">
            <a:avLst/>
          </a:prstGeom>
          <a:solidFill>
            <a:srgbClr val="F26849"/>
          </a:solidFill>
          <a:ln w="12700">
            <a:miter lim="400000"/>
          </a:ln>
        </p:spPr>
        <p:txBody>
          <a:bodyPr lIns="85718" tIns="85718" rIns="85718" bIns="85718"/>
          <a:lstStyle/>
          <a:p>
            <a:endParaRPr/>
          </a:p>
        </p:txBody>
      </p:sp>
      <p:sp>
        <p:nvSpPr>
          <p:cNvPr id="273" name="Shape 273"/>
          <p:cNvSpPr>
            <a:spLocks noGrp="1"/>
          </p:cNvSpPr>
          <p:nvPr>
            <p:ph type="title"/>
          </p:nvPr>
        </p:nvSpPr>
        <p:spPr>
          <a:xfrm>
            <a:off x="1219047" y="546750"/>
            <a:ext cx="21944256" cy="2289606"/>
          </a:xfrm>
          <a:prstGeom prst="rect">
            <a:avLst/>
          </a:prstGeom>
          <a:extLst>
            <a:ext uri="{C572A759-6A51-4108-AA02-DFA0A04FC94B}">
              <ma14:wrappingTextBoxFlag xmlns:ma14="http://schemas.microsoft.com/office/mac/drawingml/2011/main" xmlns="" val="1"/>
            </a:ext>
          </a:extLst>
        </p:spPr>
        <p:txBody>
          <a:bodyPr>
            <a:normAutofit/>
          </a:bodyPr>
          <a:lstStyle>
            <a:lvl1pPr>
              <a:defRPr sz="8200" spc="0"/>
            </a:lvl1pPr>
          </a:lstStyle>
          <a:p>
            <a:r>
              <a:t>Текст заголовка</a:t>
            </a:r>
          </a:p>
        </p:txBody>
      </p:sp>
      <p:sp>
        <p:nvSpPr>
          <p:cNvPr id="274" name="Shape 274"/>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Content">
    <p:spTree>
      <p:nvGrpSpPr>
        <p:cNvPr id="1" name=""/>
        <p:cNvGrpSpPr/>
        <p:nvPr/>
      </p:nvGrpSpPr>
      <p:grpSpPr>
        <a:xfrm>
          <a:off x="0" y="0"/>
          <a:ext cx="0" cy="0"/>
          <a:chOff x="0" y="0"/>
          <a:chExt cx="0" cy="0"/>
        </a:xfrm>
      </p:grpSpPr>
      <p:sp>
        <p:nvSpPr>
          <p:cNvPr id="27" name="Shape 27"/>
          <p:cNvSpPr>
            <a:spLocks noGrp="1"/>
          </p:cNvSpPr>
          <p:nvPr>
            <p:ph type="title"/>
          </p:nvPr>
        </p:nvSpPr>
        <p:spPr>
          <a:xfrm>
            <a:off x="1219047" y="546750"/>
            <a:ext cx="21944256" cy="2289606"/>
          </a:xfrm>
          <a:prstGeom prst="rect">
            <a:avLst/>
          </a:prstGeom>
          <a:extLst>
            <a:ext uri="{C572A759-6A51-4108-AA02-DFA0A04FC94B}">
              <ma14:wrappingTextBoxFlag xmlns:ma14="http://schemas.microsoft.com/office/mac/drawingml/2011/main" xmlns="" val="1"/>
            </a:ext>
          </a:extLst>
        </p:spPr>
        <p:txBody>
          <a:bodyPr>
            <a:normAutofit/>
          </a:bodyPr>
          <a:lstStyle/>
          <a:p>
            <a:r>
              <a:t>Текст заголовка</a:t>
            </a:r>
          </a:p>
        </p:txBody>
      </p:sp>
      <p:sp>
        <p:nvSpPr>
          <p:cNvPr id="28" name="Shape 28"/>
          <p:cNvSpPr>
            <a:spLocks noGrp="1"/>
          </p:cNvSpPr>
          <p:nvPr>
            <p:ph type="body" idx="1"/>
          </p:nvPr>
        </p:nvSpPr>
        <p:spPr>
          <a:xfrm>
            <a:off x="1219047" y="3208944"/>
            <a:ext cx="21944256" cy="7954210"/>
          </a:xfrm>
          <a:prstGeom prst="rect">
            <a:avLst/>
          </a:prstGeom>
        </p:spPr>
        <p:txBody>
          <a:bodyPr anchor="t"/>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29" name="Shape 29"/>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type="tx">
  <p:cSld name="Centered Text">
    <p:spTree>
      <p:nvGrpSpPr>
        <p:cNvPr id="1" name=""/>
        <p:cNvGrpSpPr/>
        <p:nvPr/>
      </p:nvGrpSpPr>
      <p:grpSpPr>
        <a:xfrm>
          <a:off x="0" y="0"/>
          <a:ext cx="0" cy="0"/>
          <a:chOff x="0" y="0"/>
          <a:chExt cx="0" cy="0"/>
        </a:xfrm>
      </p:grpSpPr>
      <p:sp>
        <p:nvSpPr>
          <p:cNvPr id="281" name="Shape 281"/>
          <p:cNvSpPr/>
          <p:nvPr/>
        </p:nvSpPr>
        <p:spPr>
          <a:xfrm>
            <a:off x="-1" y="-3"/>
            <a:ext cx="24382354" cy="13714653"/>
          </a:xfrm>
          <a:prstGeom prst="rect">
            <a:avLst/>
          </a:prstGeom>
          <a:solidFill>
            <a:srgbClr val="F26849"/>
          </a:solidFill>
          <a:ln w="12700">
            <a:miter lim="400000"/>
          </a:ln>
        </p:spPr>
        <p:txBody>
          <a:bodyPr lIns="85718" tIns="85718" rIns="85718" bIns="85718"/>
          <a:lstStyle/>
          <a:p>
            <a:endParaRPr/>
          </a:p>
        </p:txBody>
      </p:sp>
      <p:sp>
        <p:nvSpPr>
          <p:cNvPr id="282" name="Shape 282"/>
          <p:cNvSpPr>
            <a:spLocks noGrp="1"/>
          </p:cNvSpPr>
          <p:nvPr>
            <p:ph type="body" idx="1"/>
          </p:nvPr>
        </p:nvSpPr>
        <p:spPr>
          <a:prstGeom prst="rect">
            <a:avLst/>
          </a:prstGeom>
        </p:spPr>
        <p:txBody>
          <a:bodyPr/>
          <a:lstStyle>
            <a:lvl1pPr marL="424542" indent="-424542">
              <a:spcBef>
                <a:spcPts val="1800"/>
              </a:spcBef>
              <a:buClrTx/>
              <a:buSzPct val="100000"/>
              <a:buFont typeface="Arial"/>
              <a:buChar char="•"/>
              <a:defRPr spc="0"/>
            </a:lvl1pPr>
            <a:lvl2pPr>
              <a:spcBef>
                <a:spcPts val="1800"/>
              </a:spcBef>
              <a:buClrTx/>
              <a:buFont typeface="Arial"/>
              <a:defRPr spc="0"/>
            </a:lvl2pPr>
            <a:lvl3pPr>
              <a:spcBef>
                <a:spcPts val="1800"/>
              </a:spcBef>
              <a:buClrTx/>
              <a:buFont typeface="Arial"/>
              <a:defRPr spc="0"/>
            </a:lvl3pPr>
            <a:lvl4pPr>
              <a:spcBef>
                <a:spcPts val="1800"/>
              </a:spcBef>
              <a:buClrTx/>
              <a:buFont typeface="Arial"/>
              <a:defRPr spc="0"/>
            </a:lvl4pPr>
            <a:lvl5pPr>
              <a:spcBef>
                <a:spcPts val="1800"/>
              </a:spcBef>
              <a:buClrTx/>
              <a:buFont typeface="Arial"/>
              <a:defRPr spc="0"/>
            </a:lvl5p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283" name="Shape 283"/>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type="tx">
  <p:cSld name="Title, 2 Content and Content">
    <p:spTree>
      <p:nvGrpSpPr>
        <p:cNvPr id="1" name=""/>
        <p:cNvGrpSpPr/>
        <p:nvPr/>
      </p:nvGrpSpPr>
      <p:grpSpPr>
        <a:xfrm>
          <a:off x="0" y="0"/>
          <a:ext cx="0" cy="0"/>
          <a:chOff x="0" y="0"/>
          <a:chExt cx="0" cy="0"/>
        </a:xfrm>
      </p:grpSpPr>
      <p:sp>
        <p:nvSpPr>
          <p:cNvPr id="290" name="Shape 290"/>
          <p:cNvSpPr/>
          <p:nvPr/>
        </p:nvSpPr>
        <p:spPr>
          <a:xfrm>
            <a:off x="-1" y="-3"/>
            <a:ext cx="24382354" cy="13714653"/>
          </a:xfrm>
          <a:prstGeom prst="rect">
            <a:avLst/>
          </a:prstGeom>
          <a:solidFill>
            <a:srgbClr val="F26849"/>
          </a:solidFill>
          <a:ln w="12700">
            <a:miter lim="400000"/>
          </a:ln>
        </p:spPr>
        <p:txBody>
          <a:bodyPr lIns="85718" tIns="85718" rIns="85718" bIns="85718"/>
          <a:lstStyle/>
          <a:p>
            <a:endParaRPr/>
          </a:p>
        </p:txBody>
      </p:sp>
      <p:sp>
        <p:nvSpPr>
          <p:cNvPr id="291" name="Shape 291"/>
          <p:cNvSpPr>
            <a:spLocks noGrp="1"/>
          </p:cNvSpPr>
          <p:nvPr>
            <p:ph type="title"/>
          </p:nvPr>
        </p:nvSpPr>
        <p:spPr>
          <a:xfrm>
            <a:off x="1219047" y="546750"/>
            <a:ext cx="21944256" cy="2289606"/>
          </a:xfrm>
          <a:prstGeom prst="rect">
            <a:avLst/>
          </a:prstGeom>
          <a:extLst>
            <a:ext uri="{C572A759-6A51-4108-AA02-DFA0A04FC94B}">
              <ma14:wrappingTextBoxFlag xmlns:ma14="http://schemas.microsoft.com/office/mac/drawingml/2011/main" xmlns="" val="1"/>
            </a:ext>
          </a:extLst>
        </p:spPr>
        <p:txBody>
          <a:bodyPr>
            <a:normAutofit/>
          </a:bodyPr>
          <a:lstStyle>
            <a:lvl1pPr>
              <a:defRPr sz="8200" spc="0"/>
            </a:lvl1pPr>
          </a:lstStyle>
          <a:p>
            <a:r>
              <a:t>Текст заголовка</a:t>
            </a:r>
          </a:p>
        </p:txBody>
      </p:sp>
      <p:sp>
        <p:nvSpPr>
          <p:cNvPr id="292" name="Shape 292"/>
          <p:cNvSpPr>
            <a:spLocks noGrp="1"/>
          </p:cNvSpPr>
          <p:nvPr>
            <p:ph type="body" sz="quarter" idx="1"/>
          </p:nvPr>
        </p:nvSpPr>
        <p:spPr>
          <a:xfrm>
            <a:off x="1219047" y="3208944"/>
            <a:ext cx="10708208" cy="3793512"/>
          </a:xfrm>
          <a:prstGeom prst="rect">
            <a:avLst/>
          </a:prstGeom>
        </p:spPr>
        <p:txBody>
          <a:bodyPr anchor="t"/>
          <a:lstStyle>
            <a:lvl1pPr marL="424542" indent="-424542">
              <a:spcBef>
                <a:spcPts val="1800"/>
              </a:spcBef>
              <a:buClrTx/>
              <a:buSzPct val="100000"/>
              <a:buFont typeface="Arial"/>
              <a:buChar char="•"/>
              <a:defRPr spc="0"/>
            </a:lvl1pPr>
            <a:lvl2pPr>
              <a:spcBef>
                <a:spcPts val="1800"/>
              </a:spcBef>
              <a:buClrTx/>
              <a:buFont typeface="Arial"/>
              <a:defRPr spc="0"/>
            </a:lvl2pPr>
            <a:lvl3pPr>
              <a:spcBef>
                <a:spcPts val="1800"/>
              </a:spcBef>
              <a:buClrTx/>
              <a:buFont typeface="Arial"/>
              <a:defRPr spc="0"/>
            </a:lvl3pPr>
            <a:lvl4pPr>
              <a:spcBef>
                <a:spcPts val="1800"/>
              </a:spcBef>
              <a:buClrTx/>
              <a:buFont typeface="Arial"/>
              <a:defRPr spc="0"/>
            </a:lvl4pPr>
            <a:lvl5pPr>
              <a:spcBef>
                <a:spcPts val="1800"/>
              </a:spcBef>
              <a:buClrTx/>
              <a:buFont typeface="Arial"/>
              <a:defRPr spc="0"/>
            </a:lvl5p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293" name="Shape 293"/>
          <p:cNvSpPr>
            <a:spLocks noGrp="1"/>
          </p:cNvSpPr>
          <p:nvPr>
            <p:ph type="body" sz="quarter" idx="13"/>
          </p:nvPr>
        </p:nvSpPr>
        <p:spPr>
          <a:xfrm>
            <a:off x="1219034" y="7363575"/>
            <a:ext cx="10708232" cy="3793504"/>
          </a:xfrm>
          <a:prstGeom prst="rect">
            <a:avLst/>
          </a:prstGeom>
        </p:spPr>
        <p:txBody>
          <a:bodyPr anchor="t"/>
          <a:lstStyle/>
          <a:p>
            <a:pPr>
              <a:defRPr spc="-100"/>
            </a:pPr>
            <a:endParaRPr/>
          </a:p>
        </p:txBody>
      </p:sp>
      <p:sp>
        <p:nvSpPr>
          <p:cNvPr id="294" name="Shape 294"/>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type="tx">
  <p:cSld name="Title Content and 2 Content">
    <p:spTree>
      <p:nvGrpSpPr>
        <p:cNvPr id="1" name=""/>
        <p:cNvGrpSpPr/>
        <p:nvPr/>
      </p:nvGrpSpPr>
      <p:grpSpPr>
        <a:xfrm>
          <a:off x="0" y="0"/>
          <a:ext cx="0" cy="0"/>
          <a:chOff x="0" y="0"/>
          <a:chExt cx="0" cy="0"/>
        </a:xfrm>
      </p:grpSpPr>
      <p:sp>
        <p:nvSpPr>
          <p:cNvPr id="301" name="Shape 301"/>
          <p:cNvSpPr/>
          <p:nvPr/>
        </p:nvSpPr>
        <p:spPr>
          <a:xfrm>
            <a:off x="-1" y="-3"/>
            <a:ext cx="24382354" cy="13714653"/>
          </a:xfrm>
          <a:prstGeom prst="rect">
            <a:avLst/>
          </a:prstGeom>
          <a:solidFill>
            <a:srgbClr val="F26849"/>
          </a:solidFill>
          <a:ln w="12700">
            <a:miter lim="400000"/>
          </a:ln>
        </p:spPr>
        <p:txBody>
          <a:bodyPr lIns="85718" tIns="85718" rIns="85718" bIns="85718"/>
          <a:lstStyle/>
          <a:p>
            <a:endParaRPr/>
          </a:p>
        </p:txBody>
      </p:sp>
      <p:sp>
        <p:nvSpPr>
          <p:cNvPr id="302" name="Shape 302"/>
          <p:cNvSpPr>
            <a:spLocks noGrp="1"/>
          </p:cNvSpPr>
          <p:nvPr>
            <p:ph type="title"/>
          </p:nvPr>
        </p:nvSpPr>
        <p:spPr>
          <a:xfrm>
            <a:off x="1219047" y="546750"/>
            <a:ext cx="21944256" cy="2289606"/>
          </a:xfrm>
          <a:prstGeom prst="rect">
            <a:avLst/>
          </a:prstGeom>
          <a:extLst>
            <a:ext uri="{C572A759-6A51-4108-AA02-DFA0A04FC94B}">
              <ma14:wrappingTextBoxFlag xmlns:ma14="http://schemas.microsoft.com/office/mac/drawingml/2011/main" xmlns="" val="1"/>
            </a:ext>
          </a:extLst>
        </p:spPr>
        <p:txBody>
          <a:bodyPr>
            <a:normAutofit/>
          </a:bodyPr>
          <a:lstStyle>
            <a:lvl1pPr>
              <a:defRPr sz="8200" spc="0"/>
            </a:lvl1pPr>
          </a:lstStyle>
          <a:p>
            <a:r>
              <a:t>Текст заголовка</a:t>
            </a:r>
          </a:p>
        </p:txBody>
      </p:sp>
      <p:sp>
        <p:nvSpPr>
          <p:cNvPr id="303" name="Shape 303"/>
          <p:cNvSpPr>
            <a:spLocks noGrp="1"/>
          </p:cNvSpPr>
          <p:nvPr>
            <p:ph type="body" sz="half" idx="1"/>
          </p:nvPr>
        </p:nvSpPr>
        <p:spPr>
          <a:xfrm>
            <a:off x="1219047" y="3208944"/>
            <a:ext cx="10708208" cy="7954210"/>
          </a:xfrm>
          <a:prstGeom prst="rect">
            <a:avLst/>
          </a:prstGeom>
        </p:spPr>
        <p:txBody>
          <a:bodyPr anchor="t"/>
          <a:lstStyle>
            <a:lvl1pPr marL="424542" indent="-424542">
              <a:spcBef>
                <a:spcPts val="1800"/>
              </a:spcBef>
              <a:buClrTx/>
              <a:buSzPct val="100000"/>
              <a:buFont typeface="Arial"/>
              <a:buChar char="•"/>
              <a:defRPr spc="0"/>
            </a:lvl1pPr>
            <a:lvl2pPr>
              <a:spcBef>
                <a:spcPts val="1800"/>
              </a:spcBef>
              <a:buClrTx/>
              <a:buFont typeface="Arial"/>
              <a:defRPr spc="0"/>
            </a:lvl2pPr>
            <a:lvl3pPr>
              <a:spcBef>
                <a:spcPts val="1800"/>
              </a:spcBef>
              <a:buClrTx/>
              <a:buFont typeface="Arial"/>
              <a:defRPr spc="0"/>
            </a:lvl3pPr>
            <a:lvl4pPr>
              <a:spcBef>
                <a:spcPts val="1800"/>
              </a:spcBef>
              <a:buClrTx/>
              <a:buFont typeface="Arial"/>
              <a:defRPr spc="0"/>
            </a:lvl4pPr>
            <a:lvl5pPr>
              <a:spcBef>
                <a:spcPts val="1800"/>
              </a:spcBef>
              <a:buClrTx/>
              <a:buFont typeface="Arial"/>
              <a:defRPr spc="0"/>
            </a:lvl5p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304" name="Shape 304"/>
          <p:cNvSpPr>
            <a:spLocks noGrp="1"/>
          </p:cNvSpPr>
          <p:nvPr>
            <p:ph type="body" sz="quarter" idx="13"/>
          </p:nvPr>
        </p:nvSpPr>
        <p:spPr>
          <a:xfrm>
            <a:off x="12463196" y="7363575"/>
            <a:ext cx="10708214" cy="3793504"/>
          </a:xfrm>
          <a:prstGeom prst="rect">
            <a:avLst/>
          </a:prstGeom>
        </p:spPr>
        <p:txBody>
          <a:bodyPr anchor="t"/>
          <a:lstStyle/>
          <a:p>
            <a:pPr>
              <a:defRPr spc="-100"/>
            </a:pPr>
            <a:endParaRPr/>
          </a:p>
        </p:txBody>
      </p:sp>
      <p:sp>
        <p:nvSpPr>
          <p:cNvPr id="305" name="Shape 305"/>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type="tx">
  <p:cSld name="Title, 2 Content over Content">
    <p:spTree>
      <p:nvGrpSpPr>
        <p:cNvPr id="1" name=""/>
        <p:cNvGrpSpPr/>
        <p:nvPr/>
      </p:nvGrpSpPr>
      <p:grpSpPr>
        <a:xfrm>
          <a:off x="0" y="0"/>
          <a:ext cx="0" cy="0"/>
          <a:chOff x="0" y="0"/>
          <a:chExt cx="0" cy="0"/>
        </a:xfrm>
      </p:grpSpPr>
      <p:sp>
        <p:nvSpPr>
          <p:cNvPr id="312" name="Shape 312"/>
          <p:cNvSpPr/>
          <p:nvPr/>
        </p:nvSpPr>
        <p:spPr>
          <a:xfrm>
            <a:off x="-1" y="-3"/>
            <a:ext cx="24382354" cy="13714653"/>
          </a:xfrm>
          <a:prstGeom prst="rect">
            <a:avLst/>
          </a:prstGeom>
          <a:solidFill>
            <a:srgbClr val="F26849"/>
          </a:solidFill>
          <a:ln w="12700">
            <a:miter lim="400000"/>
          </a:ln>
        </p:spPr>
        <p:txBody>
          <a:bodyPr lIns="85718" tIns="85718" rIns="85718" bIns="85718"/>
          <a:lstStyle/>
          <a:p>
            <a:endParaRPr/>
          </a:p>
        </p:txBody>
      </p:sp>
      <p:sp>
        <p:nvSpPr>
          <p:cNvPr id="313" name="Shape 313"/>
          <p:cNvSpPr>
            <a:spLocks noGrp="1"/>
          </p:cNvSpPr>
          <p:nvPr>
            <p:ph type="title"/>
          </p:nvPr>
        </p:nvSpPr>
        <p:spPr>
          <a:xfrm>
            <a:off x="1219047" y="546750"/>
            <a:ext cx="21944256" cy="2289606"/>
          </a:xfrm>
          <a:prstGeom prst="rect">
            <a:avLst/>
          </a:prstGeom>
          <a:extLst>
            <a:ext uri="{C572A759-6A51-4108-AA02-DFA0A04FC94B}">
              <ma14:wrappingTextBoxFlag xmlns:ma14="http://schemas.microsoft.com/office/mac/drawingml/2011/main" xmlns="" val="1"/>
            </a:ext>
          </a:extLst>
        </p:spPr>
        <p:txBody>
          <a:bodyPr>
            <a:normAutofit/>
          </a:bodyPr>
          <a:lstStyle>
            <a:lvl1pPr>
              <a:defRPr sz="8200" spc="0"/>
            </a:lvl1pPr>
          </a:lstStyle>
          <a:p>
            <a:r>
              <a:t>Текст заголовка</a:t>
            </a:r>
          </a:p>
        </p:txBody>
      </p:sp>
      <p:sp>
        <p:nvSpPr>
          <p:cNvPr id="314" name="Shape 314"/>
          <p:cNvSpPr>
            <a:spLocks noGrp="1"/>
          </p:cNvSpPr>
          <p:nvPr>
            <p:ph type="body" sz="quarter" idx="1"/>
          </p:nvPr>
        </p:nvSpPr>
        <p:spPr>
          <a:xfrm>
            <a:off x="1219047" y="3208944"/>
            <a:ext cx="10708208" cy="3793512"/>
          </a:xfrm>
          <a:prstGeom prst="rect">
            <a:avLst/>
          </a:prstGeom>
        </p:spPr>
        <p:txBody>
          <a:bodyPr anchor="t"/>
          <a:lstStyle>
            <a:lvl1pPr marL="424542" indent="-424542">
              <a:spcBef>
                <a:spcPts val="1800"/>
              </a:spcBef>
              <a:buClrTx/>
              <a:buSzPct val="100000"/>
              <a:buFont typeface="Arial"/>
              <a:buChar char="•"/>
              <a:defRPr spc="0"/>
            </a:lvl1pPr>
            <a:lvl2pPr>
              <a:spcBef>
                <a:spcPts val="1800"/>
              </a:spcBef>
              <a:buClrTx/>
              <a:buFont typeface="Arial"/>
              <a:defRPr spc="0"/>
            </a:lvl2pPr>
            <a:lvl3pPr>
              <a:spcBef>
                <a:spcPts val="1800"/>
              </a:spcBef>
              <a:buClrTx/>
              <a:buFont typeface="Arial"/>
              <a:defRPr spc="0"/>
            </a:lvl3pPr>
            <a:lvl4pPr>
              <a:spcBef>
                <a:spcPts val="1800"/>
              </a:spcBef>
              <a:buClrTx/>
              <a:buFont typeface="Arial"/>
              <a:defRPr spc="0"/>
            </a:lvl4pPr>
            <a:lvl5pPr>
              <a:spcBef>
                <a:spcPts val="1800"/>
              </a:spcBef>
              <a:buClrTx/>
              <a:buFont typeface="Arial"/>
              <a:defRPr spc="0"/>
            </a:lvl5p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315" name="Shape 315"/>
          <p:cNvSpPr>
            <a:spLocks noGrp="1"/>
          </p:cNvSpPr>
          <p:nvPr>
            <p:ph type="body" sz="half" idx="13"/>
          </p:nvPr>
        </p:nvSpPr>
        <p:spPr>
          <a:xfrm>
            <a:off x="1219047" y="7363575"/>
            <a:ext cx="21944256" cy="3793504"/>
          </a:xfrm>
          <a:prstGeom prst="rect">
            <a:avLst/>
          </a:prstGeom>
        </p:spPr>
        <p:txBody>
          <a:bodyPr anchor="t"/>
          <a:lstStyle/>
          <a:p>
            <a:pPr>
              <a:defRPr spc="-100"/>
            </a:pPr>
            <a:endParaRPr/>
          </a:p>
        </p:txBody>
      </p:sp>
      <p:sp>
        <p:nvSpPr>
          <p:cNvPr id="316" name="Shape 316"/>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type="tx">
  <p:cSld name="Title, Content over Content">
    <p:spTree>
      <p:nvGrpSpPr>
        <p:cNvPr id="1" name=""/>
        <p:cNvGrpSpPr/>
        <p:nvPr/>
      </p:nvGrpSpPr>
      <p:grpSpPr>
        <a:xfrm>
          <a:off x="0" y="0"/>
          <a:ext cx="0" cy="0"/>
          <a:chOff x="0" y="0"/>
          <a:chExt cx="0" cy="0"/>
        </a:xfrm>
      </p:grpSpPr>
      <p:sp>
        <p:nvSpPr>
          <p:cNvPr id="323" name="Shape 323"/>
          <p:cNvSpPr/>
          <p:nvPr/>
        </p:nvSpPr>
        <p:spPr>
          <a:xfrm>
            <a:off x="-1" y="-3"/>
            <a:ext cx="24382354" cy="13714653"/>
          </a:xfrm>
          <a:prstGeom prst="rect">
            <a:avLst/>
          </a:prstGeom>
          <a:solidFill>
            <a:srgbClr val="F26849"/>
          </a:solidFill>
          <a:ln w="12700">
            <a:miter lim="400000"/>
          </a:ln>
        </p:spPr>
        <p:txBody>
          <a:bodyPr lIns="85718" tIns="85718" rIns="85718" bIns="85718"/>
          <a:lstStyle/>
          <a:p>
            <a:endParaRPr/>
          </a:p>
        </p:txBody>
      </p:sp>
      <p:sp>
        <p:nvSpPr>
          <p:cNvPr id="324" name="Shape 324"/>
          <p:cNvSpPr>
            <a:spLocks noGrp="1"/>
          </p:cNvSpPr>
          <p:nvPr>
            <p:ph type="title"/>
          </p:nvPr>
        </p:nvSpPr>
        <p:spPr>
          <a:xfrm>
            <a:off x="1219047" y="546750"/>
            <a:ext cx="21944256" cy="2289606"/>
          </a:xfrm>
          <a:prstGeom prst="rect">
            <a:avLst/>
          </a:prstGeom>
          <a:extLst>
            <a:ext uri="{C572A759-6A51-4108-AA02-DFA0A04FC94B}">
              <ma14:wrappingTextBoxFlag xmlns:ma14="http://schemas.microsoft.com/office/mac/drawingml/2011/main" xmlns="" val="1"/>
            </a:ext>
          </a:extLst>
        </p:spPr>
        <p:txBody>
          <a:bodyPr>
            <a:normAutofit/>
          </a:bodyPr>
          <a:lstStyle>
            <a:lvl1pPr>
              <a:defRPr sz="8200" spc="0"/>
            </a:lvl1pPr>
          </a:lstStyle>
          <a:p>
            <a:r>
              <a:t>Текст заголовка</a:t>
            </a:r>
          </a:p>
        </p:txBody>
      </p:sp>
      <p:sp>
        <p:nvSpPr>
          <p:cNvPr id="325" name="Shape 325"/>
          <p:cNvSpPr>
            <a:spLocks noGrp="1"/>
          </p:cNvSpPr>
          <p:nvPr>
            <p:ph type="body" sz="half" idx="1"/>
          </p:nvPr>
        </p:nvSpPr>
        <p:spPr>
          <a:xfrm>
            <a:off x="1219047" y="3208944"/>
            <a:ext cx="21944256" cy="3793512"/>
          </a:xfrm>
          <a:prstGeom prst="rect">
            <a:avLst/>
          </a:prstGeom>
        </p:spPr>
        <p:txBody>
          <a:bodyPr anchor="t"/>
          <a:lstStyle>
            <a:lvl1pPr marL="424542" indent="-424542">
              <a:spcBef>
                <a:spcPts val="1800"/>
              </a:spcBef>
              <a:buClrTx/>
              <a:buSzPct val="100000"/>
              <a:buFont typeface="Arial"/>
              <a:buChar char="•"/>
              <a:defRPr spc="0"/>
            </a:lvl1pPr>
            <a:lvl2pPr>
              <a:spcBef>
                <a:spcPts val="1800"/>
              </a:spcBef>
              <a:buClrTx/>
              <a:buFont typeface="Arial"/>
              <a:defRPr spc="0"/>
            </a:lvl2pPr>
            <a:lvl3pPr>
              <a:spcBef>
                <a:spcPts val="1800"/>
              </a:spcBef>
              <a:buClrTx/>
              <a:buFont typeface="Arial"/>
              <a:defRPr spc="0"/>
            </a:lvl3pPr>
            <a:lvl4pPr>
              <a:spcBef>
                <a:spcPts val="1800"/>
              </a:spcBef>
              <a:buClrTx/>
              <a:buFont typeface="Arial"/>
              <a:defRPr spc="0"/>
            </a:lvl4pPr>
            <a:lvl5pPr>
              <a:spcBef>
                <a:spcPts val="1800"/>
              </a:spcBef>
              <a:buClrTx/>
              <a:buFont typeface="Arial"/>
              <a:defRPr spc="0"/>
            </a:lvl5p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326" name="Shape 326"/>
          <p:cNvSpPr>
            <a:spLocks noGrp="1"/>
          </p:cNvSpPr>
          <p:nvPr>
            <p:ph type="body" sz="half" idx="13"/>
          </p:nvPr>
        </p:nvSpPr>
        <p:spPr>
          <a:xfrm>
            <a:off x="1219047" y="7363575"/>
            <a:ext cx="21944256" cy="3793504"/>
          </a:xfrm>
          <a:prstGeom prst="rect">
            <a:avLst/>
          </a:prstGeom>
        </p:spPr>
        <p:txBody>
          <a:bodyPr anchor="t"/>
          <a:lstStyle/>
          <a:p>
            <a:pPr>
              <a:defRPr spc="-100"/>
            </a:pPr>
            <a:endParaRPr/>
          </a:p>
        </p:txBody>
      </p:sp>
      <p:sp>
        <p:nvSpPr>
          <p:cNvPr id="327" name="Shape 327"/>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type="tx">
  <p:cSld name="Title, 4 Content">
    <p:spTree>
      <p:nvGrpSpPr>
        <p:cNvPr id="1" name=""/>
        <p:cNvGrpSpPr/>
        <p:nvPr/>
      </p:nvGrpSpPr>
      <p:grpSpPr>
        <a:xfrm>
          <a:off x="0" y="0"/>
          <a:ext cx="0" cy="0"/>
          <a:chOff x="0" y="0"/>
          <a:chExt cx="0" cy="0"/>
        </a:xfrm>
      </p:grpSpPr>
      <p:sp>
        <p:nvSpPr>
          <p:cNvPr id="334" name="Shape 334"/>
          <p:cNvSpPr/>
          <p:nvPr/>
        </p:nvSpPr>
        <p:spPr>
          <a:xfrm>
            <a:off x="-1" y="-3"/>
            <a:ext cx="24382354" cy="13714653"/>
          </a:xfrm>
          <a:prstGeom prst="rect">
            <a:avLst/>
          </a:prstGeom>
          <a:solidFill>
            <a:srgbClr val="F26849"/>
          </a:solidFill>
          <a:ln w="12700">
            <a:miter lim="400000"/>
          </a:ln>
        </p:spPr>
        <p:txBody>
          <a:bodyPr lIns="85718" tIns="85718" rIns="85718" bIns="85718"/>
          <a:lstStyle/>
          <a:p>
            <a:endParaRPr/>
          </a:p>
        </p:txBody>
      </p:sp>
      <p:sp>
        <p:nvSpPr>
          <p:cNvPr id="335" name="Shape 335"/>
          <p:cNvSpPr>
            <a:spLocks noGrp="1"/>
          </p:cNvSpPr>
          <p:nvPr>
            <p:ph type="title"/>
          </p:nvPr>
        </p:nvSpPr>
        <p:spPr>
          <a:xfrm>
            <a:off x="1219047" y="546750"/>
            <a:ext cx="21944256" cy="2289606"/>
          </a:xfrm>
          <a:prstGeom prst="rect">
            <a:avLst/>
          </a:prstGeom>
          <a:extLst>
            <a:ext uri="{C572A759-6A51-4108-AA02-DFA0A04FC94B}">
              <ma14:wrappingTextBoxFlag xmlns:ma14="http://schemas.microsoft.com/office/mac/drawingml/2011/main" xmlns="" val="1"/>
            </a:ext>
          </a:extLst>
        </p:spPr>
        <p:txBody>
          <a:bodyPr>
            <a:normAutofit/>
          </a:bodyPr>
          <a:lstStyle>
            <a:lvl1pPr>
              <a:defRPr sz="8200" spc="0"/>
            </a:lvl1pPr>
          </a:lstStyle>
          <a:p>
            <a:r>
              <a:t>Текст заголовка</a:t>
            </a:r>
          </a:p>
        </p:txBody>
      </p:sp>
      <p:sp>
        <p:nvSpPr>
          <p:cNvPr id="336" name="Shape 336"/>
          <p:cNvSpPr>
            <a:spLocks noGrp="1"/>
          </p:cNvSpPr>
          <p:nvPr>
            <p:ph type="body" sz="quarter" idx="1"/>
          </p:nvPr>
        </p:nvSpPr>
        <p:spPr>
          <a:xfrm>
            <a:off x="1219047" y="3208944"/>
            <a:ext cx="10708208" cy="3793512"/>
          </a:xfrm>
          <a:prstGeom prst="rect">
            <a:avLst/>
          </a:prstGeom>
        </p:spPr>
        <p:txBody>
          <a:bodyPr anchor="t"/>
          <a:lstStyle>
            <a:lvl1pPr marL="424542" indent="-424542">
              <a:spcBef>
                <a:spcPts val="1800"/>
              </a:spcBef>
              <a:buClrTx/>
              <a:buSzPct val="100000"/>
              <a:buFont typeface="Arial"/>
              <a:buChar char="•"/>
              <a:defRPr spc="0"/>
            </a:lvl1pPr>
            <a:lvl2pPr>
              <a:spcBef>
                <a:spcPts val="1800"/>
              </a:spcBef>
              <a:buClrTx/>
              <a:buFont typeface="Arial"/>
              <a:defRPr spc="0"/>
            </a:lvl2pPr>
            <a:lvl3pPr>
              <a:spcBef>
                <a:spcPts val="1800"/>
              </a:spcBef>
              <a:buClrTx/>
              <a:buFont typeface="Arial"/>
              <a:defRPr spc="0"/>
            </a:lvl3pPr>
            <a:lvl4pPr>
              <a:spcBef>
                <a:spcPts val="1800"/>
              </a:spcBef>
              <a:buClrTx/>
              <a:buFont typeface="Arial"/>
              <a:defRPr spc="0"/>
            </a:lvl4pPr>
            <a:lvl5pPr>
              <a:spcBef>
                <a:spcPts val="1800"/>
              </a:spcBef>
              <a:buClrTx/>
              <a:buFont typeface="Arial"/>
              <a:defRPr spc="0"/>
            </a:lvl5p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337" name="Shape 337"/>
          <p:cNvSpPr>
            <a:spLocks noGrp="1"/>
          </p:cNvSpPr>
          <p:nvPr>
            <p:ph type="body" sz="quarter" idx="13"/>
          </p:nvPr>
        </p:nvSpPr>
        <p:spPr>
          <a:xfrm>
            <a:off x="12463196" y="7363575"/>
            <a:ext cx="10708214" cy="3793504"/>
          </a:xfrm>
          <a:prstGeom prst="rect">
            <a:avLst/>
          </a:prstGeom>
        </p:spPr>
        <p:txBody>
          <a:bodyPr anchor="t"/>
          <a:lstStyle/>
          <a:p>
            <a:pPr>
              <a:defRPr spc="-100"/>
            </a:pPr>
            <a:endParaRPr/>
          </a:p>
        </p:txBody>
      </p:sp>
      <p:sp>
        <p:nvSpPr>
          <p:cNvPr id="338" name="Shape 338"/>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type="tx">
  <p:cSld name="Title, 6 Content">
    <p:spTree>
      <p:nvGrpSpPr>
        <p:cNvPr id="1" name=""/>
        <p:cNvGrpSpPr/>
        <p:nvPr/>
      </p:nvGrpSpPr>
      <p:grpSpPr>
        <a:xfrm>
          <a:off x="0" y="0"/>
          <a:ext cx="0" cy="0"/>
          <a:chOff x="0" y="0"/>
          <a:chExt cx="0" cy="0"/>
        </a:xfrm>
      </p:grpSpPr>
      <p:sp>
        <p:nvSpPr>
          <p:cNvPr id="345" name="Shape 345"/>
          <p:cNvSpPr/>
          <p:nvPr/>
        </p:nvSpPr>
        <p:spPr>
          <a:xfrm>
            <a:off x="-1" y="-3"/>
            <a:ext cx="24382354" cy="13714653"/>
          </a:xfrm>
          <a:prstGeom prst="rect">
            <a:avLst/>
          </a:prstGeom>
          <a:solidFill>
            <a:srgbClr val="F26849"/>
          </a:solidFill>
          <a:ln w="12700">
            <a:miter lim="400000"/>
          </a:ln>
        </p:spPr>
        <p:txBody>
          <a:bodyPr lIns="85718" tIns="85718" rIns="85718" bIns="85718"/>
          <a:lstStyle/>
          <a:p>
            <a:endParaRPr/>
          </a:p>
        </p:txBody>
      </p:sp>
      <p:sp>
        <p:nvSpPr>
          <p:cNvPr id="346" name="Shape 346"/>
          <p:cNvSpPr>
            <a:spLocks noGrp="1"/>
          </p:cNvSpPr>
          <p:nvPr>
            <p:ph type="title"/>
          </p:nvPr>
        </p:nvSpPr>
        <p:spPr>
          <a:xfrm>
            <a:off x="1219047" y="546750"/>
            <a:ext cx="21944256" cy="2289606"/>
          </a:xfrm>
          <a:prstGeom prst="rect">
            <a:avLst/>
          </a:prstGeom>
          <a:extLst>
            <a:ext uri="{C572A759-6A51-4108-AA02-DFA0A04FC94B}">
              <ma14:wrappingTextBoxFlag xmlns:ma14="http://schemas.microsoft.com/office/mac/drawingml/2011/main" xmlns="" val="1"/>
            </a:ext>
          </a:extLst>
        </p:spPr>
        <p:txBody>
          <a:bodyPr>
            <a:normAutofit/>
          </a:bodyPr>
          <a:lstStyle>
            <a:lvl1pPr>
              <a:defRPr sz="8200" spc="0"/>
            </a:lvl1pPr>
          </a:lstStyle>
          <a:p>
            <a:r>
              <a:t>Текст заголовка</a:t>
            </a:r>
          </a:p>
        </p:txBody>
      </p:sp>
      <p:sp>
        <p:nvSpPr>
          <p:cNvPr id="347" name="Shape 347"/>
          <p:cNvSpPr>
            <a:spLocks noGrp="1"/>
          </p:cNvSpPr>
          <p:nvPr>
            <p:ph type="body" sz="quarter" idx="1"/>
          </p:nvPr>
        </p:nvSpPr>
        <p:spPr>
          <a:xfrm>
            <a:off x="1219047" y="3208944"/>
            <a:ext cx="7065906" cy="3793512"/>
          </a:xfrm>
          <a:prstGeom prst="rect">
            <a:avLst/>
          </a:prstGeom>
        </p:spPr>
        <p:txBody>
          <a:bodyPr anchor="t"/>
          <a:lstStyle>
            <a:lvl1pPr marL="424542" indent="-424542">
              <a:spcBef>
                <a:spcPts val="1800"/>
              </a:spcBef>
              <a:buClrTx/>
              <a:buSzPct val="100000"/>
              <a:buFont typeface="Arial"/>
              <a:buChar char="•"/>
              <a:defRPr spc="0"/>
            </a:lvl1pPr>
            <a:lvl2pPr>
              <a:spcBef>
                <a:spcPts val="1800"/>
              </a:spcBef>
              <a:buClrTx/>
              <a:buFont typeface="Arial"/>
              <a:defRPr spc="0"/>
            </a:lvl2pPr>
            <a:lvl3pPr>
              <a:spcBef>
                <a:spcPts val="1800"/>
              </a:spcBef>
              <a:buClrTx/>
              <a:buFont typeface="Arial"/>
              <a:defRPr spc="0"/>
            </a:lvl3pPr>
            <a:lvl4pPr>
              <a:spcBef>
                <a:spcPts val="1800"/>
              </a:spcBef>
              <a:buClrTx/>
              <a:buFont typeface="Arial"/>
              <a:defRPr spc="0"/>
            </a:lvl4pPr>
            <a:lvl5pPr>
              <a:spcBef>
                <a:spcPts val="1800"/>
              </a:spcBef>
              <a:buClrTx/>
              <a:buFont typeface="Arial"/>
              <a:defRPr spc="0"/>
            </a:lvl5p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348" name="Shape 348"/>
          <p:cNvSpPr>
            <a:spLocks noGrp="1"/>
          </p:cNvSpPr>
          <p:nvPr>
            <p:ph type="body" sz="quarter" idx="13"/>
          </p:nvPr>
        </p:nvSpPr>
        <p:spPr>
          <a:xfrm>
            <a:off x="16058925" y="7363575"/>
            <a:ext cx="7065901" cy="3793504"/>
          </a:xfrm>
          <a:prstGeom prst="rect">
            <a:avLst/>
          </a:prstGeom>
        </p:spPr>
        <p:txBody>
          <a:bodyPr anchor="t"/>
          <a:lstStyle/>
          <a:p>
            <a:pPr>
              <a:defRPr spc="-100"/>
            </a:pPr>
            <a:endParaRPr/>
          </a:p>
        </p:txBody>
      </p:sp>
      <p:sp>
        <p:nvSpPr>
          <p:cNvPr id="349" name="Shape 349"/>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type="tx">
  <p:cSld name="Blank Slide">
    <p:spTree>
      <p:nvGrpSpPr>
        <p:cNvPr id="1" name=""/>
        <p:cNvGrpSpPr/>
        <p:nvPr/>
      </p:nvGrpSpPr>
      <p:grpSpPr>
        <a:xfrm>
          <a:off x="0" y="0"/>
          <a:ext cx="0" cy="0"/>
          <a:chOff x="0" y="0"/>
          <a:chExt cx="0" cy="0"/>
        </a:xfrm>
      </p:grpSpPr>
      <p:sp>
        <p:nvSpPr>
          <p:cNvPr id="356" name="Shape 356"/>
          <p:cNvSpPr/>
          <p:nvPr/>
        </p:nvSpPr>
        <p:spPr>
          <a:xfrm>
            <a:off x="-1" y="-3"/>
            <a:ext cx="24382354" cy="13714653"/>
          </a:xfrm>
          <a:prstGeom prst="rect">
            <a:avLst/>
          </a:prstGeom>
          <a:solidFill>
            <a:srgbClr val="E5DAD1"/>
          </a:solidFill>
          <a:ln w="12700">
            <a:miter lim="400000"/>
          </a:ln>
        </p:spPr>
        <p:txBody>
          <a:bodyPr lIns="85718" tIns="85718" rIns="85718" bIns="85718"/>
          <a:lstStyle/>
          <a:p>
            <a:endParaRPr/>
          </a:p>
        </p:txBody>
      </p:sp>
      <p:sp>
        <p:nvSpPr>
          <p:cNvPr id="357" name="Shape 357"/>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364" name="Shape 364"/>
          <p:cNvSpPr/>
          <p:nvPr/>
        </p:nvSpPr>
        <p:spPr>
          <a:xfrm>
            <a:off x="-1" y="-3"/>
            <a:ext cx="24382354" cy="13714653"/>
          </a:xfrm>
          <a:prstGeom prst="rect">
            <a:avLst/>
          </a:prstGeom>
          <a:solidFill>
            <a:srgbClr val="E5DAD1"/>
          </a:solidFill>
          <a:ln w="12700">
            <a:miter lim="400000"/>
          </a:ln>
        </p:spPr>
        <p:txBody>
          <a:bodyPr lIns="85718" tIns="85718" rIns="85718" bIns="85718"/>
          <a:lstStyle/>
          <a:p>
            <a:endParaRPr/>
          </a:p>
        </p:txBody>
      </p:sp>
      <p:sp>
        <p:nvSpPr>
          <p:cNvPr id="365" name="Shape 365"/>
          <p:cNvSpPr>
            <a:spLocks noGrp="1"/>
          </p:cNvSpPr>
          <p:nvPr>
            <p:ph type="title"/>
          </p:nvPr>
        </p:nvSpPr>
        <p:spPr>
          <a:xfrm>
            <a:off x="1219047" y="546750"/>
            <a:ext cx="21944256" cy="2289606"/>
          </a:xfrm>
          <a:prstGeom prst="rect">
            <a:avLst/>
          </a:prstGeom>
          <a:extLst>
            <a:ext uri="{C572A759-6A51-4108-AA02-DFA0A04FC94B}">
              <ma14:wrappingTextBoxFlag xmlns:ma14="http://schemas.microsoft.com/office/mac/drawingml/2011/main" xmlns="" val="1"/>
            </a:ext>
          </a:extLst>
        </p:spPr>
        <p:txBody>
          <a:bodyPr>
            <a:normAutofit/>
          </a:bodyPr>
          <a:lstStyle>
            <a:lvl1pPr>
              <a:defRPr sz="8200" spc="0"/>
            </a:lvl1pPr>
          </a:lstStyle>
          <a:p>
            <a:r>
              <a:t>Текст заголовка</a:t>
            </a:r>
          </a:p>
        </p:txBody>
      </p:sp>
      <p:sp>
        <p:nvSpPr>
          <p:cNvPr id="366" name="Shape 366"/>
          <p:cNvSpPr>
            <a:spLocks noGrp="1"/>
          </p:cNvSpPr>
          <p:nvPr>
            <p:ph type="body" idx="1"/>
          </p:nvPr>
        </p:nvSpPr>
        <p:spPr>
          <a:xfrm>
            <a:off x="1219047" y="3208944"/>
            <a:ext cx="21944256" cy="7954210"/>
          </a:xfrm>
          <a:prstGeom prst="rect">
            <a:avLst/>
          </a:prstGeom>
        </p:spPr>
        <p:txBody>
          <a:bodyPr/>
          <a:lstStyle>
            <a:lvl1pPr marL="424542" indent="-424542">
              <a:spcBef>
                <a:spcPts val="1800"/>
              </a:spcBef>
              <a:buClrTx/>
              <a:buSzPct val="100000"/>
              <a:buFont typeface="Arial"/>
              <a:buChar char="•"/>
              <a:defRPr spc="0"/>
            </a:lvl1pPr>
            <a:lvl2pPr>
              <a:spcBef>
                <a:spcPts val="1800"/>
              </a:spcBef>
              <a:buClrTx/>
              <a:buFont typeface="Arial"/>
              <a:defRPr spc="0"/>
            </a:lvl2pPr>
            <a:lvl3pPr>
              <a:spcBef>
                <a:spcPts val="1800"/>
              </a:spcBef>
              <a:buClrTx/>
              <a:buFont typeface="Arial"/>
              <a:defRPr spc="0"/>
            </a:lvl3pPr>
            <a:lvl4pPr>
              <a:spcBef>
                <a:spcPts val="1800"/>
              </a:spcBef>
              <a:buClrTx/>
              <a:buFont typeface="Arial"/>
              <a:defRPr spc="0"/>
            </a:lvl4pPr>
            <a:lvl5pPr>
              <a:spcBef>
                <a:spcPts val="1800"/>
              </a:spcBef>
              <a:buClrTx/>
              <a:buFont typeface="Arial"/>
              <a:defRPr spc="0"/>
            </a:lvl5p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367" name="Shape 367"/>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type="tx">
  <p:cSld name="Title, Content">
    <p:spTree>
      <p:nvGrpSpPr>
        <p:cNvPr id="1" name=""/>
        <p:cNvGrpSpPr/>
        <p:nvPr/>
      </p:nvGrpSpPr>
      <p:grpSpPr>
        <a:xfrm>
          <a:off x="0" y="0"/>
          <a:ext cx="0" cy="0"/>
          <a:chOff x="0" y="0"/>
          <a:chExt cx="0" cy="0"/>
        </a:xfrm>
      </p:grpSpPr>
      <p:sp>
        <p:nvSpPr>
          <p:cNvPr id="374" name="Shape 374"/>
          <p:cNvSpPr/>
          <p:nvPr/>
        </p:nvSpPr>
        <p:spPr>
          <a:xfrm>
            <a:off x="-1" y="-3"/>
            <a:ext cx="24382354" cy="13714653"/>
          </a:xfrm>
          <a:prstGeom prst="rect">
            <a:avLst/>
          </a:prstGeom>
          <a:solidFill>
            <a:srgbClr val="E5DAD1"/>
          </a:solidFill>
          <a:ln w="12700">
            <a:miter lim="400000"/>
          </a:ln>
        </p:spPr>
        <p:txBody>
          <a:bodyPr lIns="85718" tIns="85718" rIns="85718" bIns="85718"/>
          <a:lstStyle/>
          <a:p>
            <a:endParaRPr/>
          </a:p>
        </p:txBody>
      </p:sp>
      <p:sp>
        <p:nvSpPr>
          <p:cNvPr id="375" name="Shape 375"/>
          <p:cNvSpPr>
            <a:spLocks noGrp="1"/>
          </p:cNvSpPr>
          <p:nvPr>
            <p:ph type="title"/>
          </p:nvPr>
        </p:nvSpPr>
        <p:spPr>
          <a:xfrm>
            <a:off x="1219047" y="546750"/>
            <a:ext cx="21944256" cy="2289606"/>
          </a:xfrm>
          <a:prstGeom prst="rect">
            <a:avLst/>
          </a:prstGeom>
          <a:extLst>
            <a:ext uri="{C572A759-6A51-4108-AA02-DFA0A04FC94B}">
              <ma14:wrappingTextBoxFlag xmlns:ma14="http://schemas.microsoft.com/office/mac/drawingml/2011/main" xmlns="" val="1"/>
            </a:ext>
          </a:extLst>
        </p:spPr>
        <p:txBody>
          <a:bodyPr>
            <a:normAutofit/>
          </a:bodyPr>
          <a:lstStyle>
            <a:lvl1pPr>
              <a:defRPr sz="8200" spc="0"/>
            </a:lvl1pPr>
          </a:lstStyle>
          <a:p>
            <a:r>
              <a:t>Текст заголовка</a:t>
            </a:r>
          </a:p>
        </p:txBody>
      </p:sp>
      <p:sp>
        <p:nvSpPr>
          <p:cNvPr id="376" name="Shape 376"/>
          <p:cNvSpPr>
            <a:spLocks noGrp="1"/>
          </p:cNvSpPr>
          <p:nvPr>
            <p:ph type="body" idx="1"/>
          </p:nvPr>
        </p:nvSpPr>
        <p:spPr>
          <a:xfrm>
            <a:off x="1219047" y="3208944"/>
            <a:ext cx="21944256" cy="7954210"/>
          </a:xfrm>
          <a:prstGeom prst="rect">
            <a:avLst/>
          </a:prstGeom>
        </p:spPr>
        <p:txBody>
          <a:bodyPr anchor="t"/>
          <a:lstStyle>
            <a:lvl1pPr marL="424542" indent="-424542">
              <a:spcBef>
                <a:spcPts val="1800"/>
              </a:spcBef>
              <a:buClrTx/>
              <a:buSzPct val="100000"/>
              <a:buFont typeface="Arial"/>
              <a:buChar char="•"/>
              <a:defRPr spc="0"/>
            </a:lvl1pPr>
            <a:lvl2pPr>
              <a:spcBef>
                <a:spcPts val="1800"/>
              </a:spcBef>
              <a:buClrTx/>
              <a:buFont typeface="Arial"/>
              <a:defRPr spc="0"/>
            </a:lvl2pPr>
            <a:lvl3pPr>
              <a:spcBef>
                <a:spcPts val="1800"/>
              </a:spcBef>
              <a:buClrTx/>
              <a:buFont typeface="Arial"/>
              <a:defRPr spc="0"/>
            </a:lvl3pPr>
            <a:lvl4pPr>
              <a:spcBef>
                <a:spcPts val="1800"/>
              </a:spcBef>
              <a:buClrTx/>
              <a:buFont typeface="Arial"/>
              <a:defRPr spc="0"/>
            </a:lvl4pPr>
            <a:lvl5pPr>
              <a:spcBef>
                <a:spcPts val="1800"/>
              </a:spcBef>
              <a:buClrTx/>
              <a:buFont typeface="Arial"/>
              <a:defRPr spc="0"/>
            </a:lvl5p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377" name="Shape 377"/>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le, 2 Content">
    <p:spTree>
      <p:nvGrpSpPr>
        <p:cNvPr id="1" name=""/>
        <p:cNvGrpSpPr/>
        <p:nvPr/>
      </p:nvGrpSpPr>
      <p:grpSpPr>
        <a:xfrm>
          <a:off x="0" y="0"/>
          <a:ext cx="0" cy="0"/>
          <a:chOff x="0" y="0"/>
          <a:chExt cx="0" cy="0"/>
        </a:xfrm>
      </p:grpSpPr>
      <p:sp>
        <p:nvSpPr>
          <p:cNvPr id="36" name="Shape 36"/>
          <p:cNvSpPr>
            <a:spLocks noGrp="1"/>
          </p:cNvSpPr>
          <p:nvPr>
            <p:ph type="title"/>
          </p:nvPr>
        </p:nvSpPr>
        <p:spPr>
          <a:xfrm>
            <a:off x="1219047" y="546750"/>
            <a:ext cx="21944256" cy="2289606"/>
          </a:xfrm>
          <a:prstGeom prst="rect">
            <a:avLst/>
          </a:prstGeom>
          <a:extLst>
            <a:ext uri="{C572A759-6A51-4108-AA02-DFA0A04FC94B}">
              <ma14:wrappingTextBoxFlag xmlns:ma14="http://schemas.microsoft.com/office/mac/drawingml/2011/main" xmlns="" val="1"/>
            </a:ext>
          </a:extLst>
        </p:spPr>
        <p:txBody>
          <a:bodyPr>
            <a:normAutofit/>
          </a:bodyPr>
          <a:lstStyle/>
          <a:p>
            <a:r>
              <a:t>Текст заголовка</a:t>
            </a:r>
          </a:p>
        </p:txBody>
      </p:sp>
      <p:sp>
        <p:nvSpPr>
          <p:cNvPr id="37" name="Shape 37"/>
          <p:cNvSpPr>
            <a:spLocks noGrp="1"/>
          </p:cNvSpPr>
          <p:nvPr>
            <p:ph type="body" sz="half" idx="1"/>
          </p:nvPr>
        </p:nvSpPr>
        <p:spPr>
          <a:xfrm>
            <a:off x="1219047" y="3208944"/>
            <a:ext cx="10708208" cy="7954210"/>
          </a:xfrm>
          <a:prstGeom prst="rect">
            <a:avLst/>
          </a:prstGeom>
        </p:spPr>
        <p:txBody>
          <a:bodyPr anchor="t"/>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38" name="Shape 38"/>
          <p:cNvSpPr>
            <a:spLocks noGrp="1"/>
          </p:cNvSpPr>
          <p:nvPr>
            <p:ph type="body" sz="half" idx="13"/>
          </p:nvPr>
        </p:nvSpPr>
        <p:spPr>
          <a:xfrm>
            <a:off x="12463196" y="3208940"/>
            <a:ext cx="10708214" cy="7954213"/>
          </a:xfrm>
          <a:prstGeom prst="rect">
            <a:avLst/>
          </a:prstGeom>
        </p:spPr>
        <p:txBody>
          <a:bodyPr anchor="t"/>
          <a:lstStyle/>
          <a:p>
            <a:pPr>
              <a:defRPr spc="-100"/>
            </a:pPr>
            <a:endParaRPr/>
          </a:p>
        </p:txBody>
      </p:sp>
      <p:sp>
        <p:nvSpPr>
          <p:cNvPr id="39" name="Shape 39"/>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0.xml><?xml version="1.0" encoding="utf-8"?>
<p:sldLayout xmlns:a="http://schemas.openxmlformats.org/drawingml/2006/main" xmlns:r="http://schemas.openxmlformats.org/officeDocument/2006/relationships" xmlns:p="http://schemas.openxmlformats.org/presentationml/2006/main" type="tx">
  <p:cSld name="Title, 2 Content">
    <p:spTree>
      <p:nvGrpSpPr>
        <p:cNvPr id="1" name=""/>
        <p:cNvGrpSpPr/>
        <p:nvPr/>
      </p:nvGrpSpPr>
      <p:grpSpPr>
        <a:xfrm>
          <a:off x="0" y="0"/>
          <a:ext cx="0" cy="0"/>
          <a:chOff x="0" y="0"/>
          <a:chExt cx="0" cy="0"/>
        </a:xfrm>
      </p:grpSpPr>
      <p:sp>
        <p:nvSpPr>
          <p:cNvPr id="384" name="Shape 384"/>
          <p:cNvSpPr/>
          <p:nvPr/>
        </p:nvSpPr>
        <p:spPr>
          <a:xfrm>
            <a:off x="-1" y="-3"/>
            <a:ext cx="24382354" cy="13714653"/>
          </a:xfrm>
          <a:prstGeom prst="rect">
            <a:avLst/>
          </a:prstGeom>
          <a:solidFill>
            <a:srgbClr val="E5DAD1"/>
          </a:solidFill>
          <a:ln w="12700">
            <a:miter lim="400000"/>
          </a:ln>
        </p:spPr>
        <p:txBody>
          <a:bodyPr lIns="85718" tIns="85718" rIns="85718" bIns="85718"/>
          <a:lstStyle/>
          <a:p>
            <a:endParaRPr/>
          </a:p>
        </p:txBody>
      </p:sp>
      <p:sp>
        <p:nvSpPr>
          <p:cNvPr id="385" name="Shape 385"/>
          <p:cNvSpPr>
            <a:spLocks noGrp="1"/>
          </p:cNvSpPr>
          <p:nvPr>
            <p:ph type="title"/>
          </p:nvPr>
        </p:nvSpPr>
        <p:spPr>
          <a:xfrm>
            <a:off x="1219047" y="546750"/>
            <a:ext cx="21944256" cy="2289606"/>
          </a:xfrm>
          <a:prstGeom prst="rect">
            <a:avLst/>
          </a:prstGeom>
          <a:extLst>
            <a:ext uri="{C572A759-6A51-4108-AA02-DFA0A04FC94B}">
              <ma14:wrappingTextBoxFlag xmlns:ma14="http://schemas.microsoft.com/office/mac/drawingml/2011/main" xmlns="" val="1"/>
            </a:ext>
          </a:extLst>
        </p:spPr>
        <p:txBody>
          <a:bodyPr>
            <a:normAutofit/>
          </a:bodyPr>
          <a:lstStyle>
            <a:lvl1pPr>
              <a:defRPr sz="8200" spc="0"/>
            </a:lvl1pPr>
          </a:lstStyle>
          <a:p>
            <a:r>
              <a:t>Текст заголовка</a:t>
            </a:r>
          </a:p>
        </p:txBody>
      </p:sp>
      <p:sp>
        <p:nvSpPr>
          <p:cNvPr id="386" name="Shape 386"/>
          <p:cNvSpPr>
            <a:spLocks noGrp="1"/>
          </p:cNvSpPr>
          <p:nvPr>
            <p:ph type="body" sz="half" idx="1"/>
          </p:nvPr>
        </p:nvSpPr>
        <p:spPr>
          <a:xfrm>
            <a:off x="1219047" y="3208944"/>
            <a:ext cx="10708208" cy="7954210"/>
          </a:xfrm>
          <a:prstGeom prst="rect">
            <a:avLst/>
          </a:prstGeom>
        </p:spPr>
        <p:txBody>
          <a:bodyPr anchor="t"/>
          <a:lstStyle>
            <a:lvl1pPr marL="424542" indent="-424542">
              <a:spcBef>
                <a:spcPts val="1800"/>
              </a:spcBef>
              <a:buClrTx/>
              <a:buSzPct val="100000"/>
              <a:buFont typeface="Arial"/>
              <a:buChar char="•"/>
              <a:defRPr spc="0"/>
            </a:lvl1pPr>
            <a:lvl2pPr>
              <a:spcBef>
                <a:spcPts val="1800"/>
              </a:spcBef>
              <a:buClrTx/>
              <a:buFont typeface="Arial"/>
              <a:defRPr spc="0"/>
            </a:lvl2pPr>
            <a:lvl3pPr>
              <a:spcBef>
                <a:spcPts val="1800"/>
              </a:spcBef>
              <a:buClrTx/>
              <a:buFont typeface="Arial"/>
              <a:defRPr spc="0"/>
            </a:lvl3pPr>
            <a:lvl4pPr>
              <a:spcBef>
                <a:spcPts val="1800"/>
              </a:spcBef>
              <a:buClrTx/>
              <a:buFont typeface="Arial"/>
              <a:defRPr spc="0"/>
            </a:lvl4pPr>
            <a:lvl5pPr>
              <a:spcBef>
                <a:spcPts val="1800"/>
              </a:spcBef>
              <a:buClrTx/>
              <a:buFont typeface="Arial"/>
              <a:defRPr spc="0"/>
            </a:lvl5p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387" name="Shape 387"/>
          <p:cNvSpPr>
            <a:spLocks noGrp="1"/>
          </p:cNvSpPr>
          <p:nvPr>
            <p:ph type="body" sz="half" idx="13"/>
          </p:nvPr>
        </p:nvSpPr>
        <p:spPr>
          <a:xfrm>
            <a:off x="12463196" y="3208940"/>
            <a:ext cx="10708214" cy="7954213"/>
          </a:xfrm>
          <a:prstGeom prst="rect">
            <a:avLst/>
          </a:prstGeom>
        </p:spPr>
        <p:txBody>
          <a:bodyPr anchor="t"/>
          <a:lstStyle/>
          <a:p>
            <a:pPr>
              <a:defRPr spc="-100"/>
            </a:pPr>
            <a:endParaRPr/>
          </a:p>
        </p:txBody>
      </p:sp>
      <p:sp>
        <p:nvSpPr>
          <p:cNvPr id="388" name="Shape 388"/>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395" name="Shape 395"/>
          <p:cNvSpPr/>
          <p:nvPr/>
        </p:nvSpPr>
        <p:spPr>
          <a:xfrm>
            <a:off x="-1" y="-3"/>
            <a:ext cx="24382354" cy="13714653"/>
          </a:xfrm>
          <a:prstGeom prst="rect">
            <a:avLst/>
          </a:prstGeom>
          <a:solidFill>
            <a:srgbClr val="E5DAD1"/>
          </a:solidFill>
          <a:ln w="12700">
            <a:miter lim="400000"/>
          </a:ln>
        </p:spPr>
        <p:txBody>
          <a:bodyPr lIns="85718" tIns="85718" rIns="85718" bIns="85718"/>
          <a:lstStyle/>
          <a:p>
            <a:endParaRPr/>
          </a:p>
        </p:txBody>
      </p:sp>
      <p:sp>
        <p:nvSpPr>
          <p:cNvPr id="396" name="Shape 396"/>
          <p:cNvSpPr>
            <a:spLocks noGrp="1"/>
          </p:cNvSpPr>
          <p:nvPr>
            <p:ph type="title"/>
          </p:nvPr>
        </p:nvSpPr>
        <p:spPr>
          <a:xfrm>
            <a:off x="1219047" y="546750"/>
            <a:ext cx="21944256" cy="2289606"/>
          </a:xfrm>
          <a:prstGeom prst="rect">
            <a:avLst/>
          </a:prstGeom>
          <a:extLst>
            <a:ext uri="{C572A759-6A51-4108-AA02-DFA0A04FC94B}">
              <ma14:wrappingTextBoxFlag xmlns:ma14="http://schemas.microsoft.com/office/mac/drawingml/2011/main" xmlns="" val="1"/>
            </a:ext>
          </a:extLst>
        </p:spPr>
        <p:txBody>
          <a:bodyPr>
            <a:normAutofit/>
          </a:bodyPr>
          <a:lstStyle>
            <a:lvl1pPr>
              <a:defRPr sz="8200" spc="0"/>
            </a:lvl1pPr>
          </a:lstStyle>
          <a:p>
            <a:r>
              <a:t>Текст заголовка</a:t>
            </a:r>
          </a:p>
        </p:txBody>
      </p:sp>
      <p:sp>
        <p:nvSpPr>
          <p:cNvPr id="397" name="Shape 397"/>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type="tx">
  <p:cSld name="Centered Text">
    <p:spTree>
      <p:nvGrpSpPr>
        <p:cNvPr id="1" name=""/>
        <p:cNvGrpSpPr/>
        <p:nvPr/>
      </p:nvGrpSpPr>
      <p:grpSpPr>
        <a:xfrm>
          <a:off x="0" y="0"/>
          <a:ext cx="0" cy="0"/>
          <a:chOff x="0" y="0"/>
          <a:chExt cx="0" cy="0"/>
        </a:xfrm>
      </p:grpSpPr>
      <p:sp>
        <p:nvSpPr>
          <p:cNvPr id="404" name="Shape 404"/>
          <p:cNvSpPr/>
          <p:nvPr/>
        </p:nvSpPr>
        <p:spPr>
          <a:xfrm>
            <a:off x="-1" y="-3"/>
            <a:ext cx="24382354" cy="13714653"/>
          </a:xfrm>
          <a:prstGeom prst="rect">
            <a:avLst/>
          </a:prstGeom>
          <a:solidFill>
            <a:srgbClr val="E5DAD1"/>
          </a:solidFill>
          <a:ln w="12700">
            <a:miter lim="400000"/>
          </a:ln>
        </p:spPr>
        <p:txBody>
          <a:bodyPr lIns="85718" tIns="85718" rIns="85718" bIns="85718"/>
          <a:lstStyle/>
          <a:p>
            <a:endParaRPr/>
          </a:p>
        </p:txBody>
      </p:sp>
      <p:sp>
        <p:nvSpPr>
          <p:cNvPr id="405" name="Shape 405"/>
          <p:cNvSpPr>
            <a:spLocks noGrp="1"/>
          </p:cNvSpPr>
          <p:nvPr>
            <p:ph type="body" idx="1"/>
          </p:nvPr>
        </p:nvSpPr>
        <p:spPr>
          <a:prstGeom prst="rect">
            <a:avLst/>
          </a:prstGeom>
        </p:spPr>
        <p:txBody>
          <a:bodyPr/>
          <a:lstStyle>
            <a:lvl1pPr marL="424542" indent="-424542">
              <a:spcBef>
                <a:spcPts val="1800"/>
              </a:spcBef>
              <a:buClrTx/>
              <a:buSzPct val="100000"/>
              <a:buFont typeface="Arial"/>
              <a:buChar char="•"/>
              <a:defRPr spc="0"/>
            </a:lvl1pPr>
            <a:lvl2pPr>
              <a:spcBef>
                <a:spcPts val="1800"/>
              </a:spcBef>
              <a:buClrTx/>
              <a:buFont typeface="Arial"/>
              <a:defRPr spc="0"/>
            </a:lvl2pPr>
            <a:lvl3pPr>
              <a:spcBef>
                <a:spcPts val="1800"/>
              </a:spcBef>
              <a:buClrTx/>
              <a:buFont typeface="Arial"/>
              <a:defRPr spc="0"/>
            </a:lvl3pPr>
            <a:lvl4pPr>
              <a:spcBef>
                <a:spcPts val="1800"/>
              </a:spcBef>
              <a:buClrTx/>
              <a:buFont typeface="Arial"/>
              <a:defRPr spc="0"/>
            </a:lvl4pPr>
            <a:lvl5pPr>
              <a:spcBef>
                <a:spcPts val="1800"/>
              </a:spcBef>
              <a:buClrTx/>
              <a:buFont typeface="Arial"/>
              <a:defRPr spc="0"/>
            </a:lvl5p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406" name="Shape 406"/>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type="tx">
  <p:cSld name="Title, 2 Content and Content">
    <p:spTree>
      <p:nvGrpSpPr>
        <p:cNvPr id="1" name=""/>
        <p:cNvGrpSpPr/>
        <p:nvPr/>
      </p:nvGrpSpPr>
      <p:grpSpPr>
        <a:xfrm>
          <a:off x="0" y="0"/>
          <a:ext cx="0" cy="0"/>
          <a:chOff x="0" y="0"/>
          <a:chExt cx="0" cy="0"/>
        </a:xfrm>
      </p:grpSpPr>
      <p:sp>
        <p:nvSpPr>
          <p:cNvPr id="413" name="Shape 413"/>
          <p:cNvSpPr/>
          <p:nvPr/>
        </p:nvSpPr>
        <p:spPr>
          <a:xfrm>
            <a:off x="-1" y="-3"/>
            <a:ext cx="24382354" cy="13714653"/>
          </a:xfrm>
          <a:prstGeom prst="rect">
            <a:avLst/>
          </a:prstGeom>
          <a:solidFill>
            <a:srgbClr val="E5DAD1"/>
          </a:solidFill>
          <a:ln w="12700">
            <a:miter lim="400000"/>
          </a:ln>
        </p:spPr>
        <p:txBody>
          <a:bodyPr lIns="85718" tIns="85718" rIns="85718" bIns="85718"/>
          <a:lstStyle/>
          <a:p>
            <a:endParaRPr/>
          </a:p>
        </p:txBody>
      </p:sp>
      <p:sp>
        <p:nvSpPr>
          <p:cNvPr id="414" name="Shape 414"/>
          <p:cNvSpPr>
            <a:spLocks noGrp="1"/>
          </p:cNvSpPr>
          <p:nvPr>
            <p:ph type="title"/>
          </p:nvPr>
        </p:nvSpPr>
        <p:spPr>
          <a:xfrm>
            <a:off x="1219047" y="546750"/>
            <a:ext cx="21944256" cy="2289606"/>
          </a:xfrm>
          <a:prstGeom prst="rect">
            <a:avLst/>
          </a:prstGeom>
          <a:extLst>
            <a:ext uri="{C572A759-6A51-4108-AA02-DFA0A04FC94B}">
              <ma14:wrappingTextBoxFlag xmlns:ma14="http://schemas.microsoft.com/office/mac/drawingml/2011/main" xmlns="" val="1"/>
            </a:ext>
          </a:extLst>
        </p:spPr>
        <p:txBody>
          <a:bodyPr>
            <a:normAutofit/>
          </a:bodyPr>
          <a:lstStyle>
            <a:lvl1pPr>
              <a:defRPr sz="8200" spc="0"/>
            </a:lvl1pPr>
          </a:lstStyle>
          <a:p>
            <a:r>
              <a:t>Текст заголовка</a:t>
            </a:r>
          </a:p>
        </p:txBody>
      </p:sp>
      <p:sp>
        <p:nvSpPr>
          <p:cNvPr id="415" name="Shape 415"/>
          <p:cNvSpPr>
            <a:spLocks noGrp="1"/>
          </p:cNvSpPr>
          <p:nvPr>
            <p:ph type="body" sz="quarter" idx="1"/>
          </p:nvPr>
        </p:nvSpPr>
        <p:spPr>
          <a:xfrm>
            <a:off x="1219047" y="3208944"/>
            <a:ext cx="10708208" cy="3793512"/>
          </a:xfrm>
          <a:prstGeom prst="rect">
            <a:avLst/>
          </a:prstGeom>
        </p:spPr>
        <p:txBody>
          <a:bodyPr anchor="t"/>
          <a:lstStyle>
            <a:lvl1pPr marL="424542" indent="-424542">
              <a:spcBef>
                <a:spcPts val="1800"/>
              </a:spcBef>
              <a:buClrTx/>
              <a:buSzPct val="100000"/>
              <a:buFont typeface="Arial"/>
              <a:buChar char="•"/>
              <a:defRPr spc="0"/>
            </a:lvl1pPr>
            <a:lvl2pPr>
              <a:spcBef>
                <a:spcPts val="1800"/>
              </a:spcBef>
              <a:buClrTx/>
              <a:buFont typeface="Arial"/>
              <a:defRPr spc="0"/>
            </a:lvl2pPr>
            <a:lvl3pPr>
              <a:spcBef>
                <a:spcPts val="1800"/>
              </a:spcBef>
              <a:buClrTx/>
              <a:buFont typeface="Arial"/>
              <a:defRPr spc="0"/>
            </a:lvl3pPr>
            <a:lvl4pPr>
              <a:spcBef>
                <a:spcPts val="1800"/>
              </a:spcBef>
              <a:buClrTx/>
              <a:buFont typeface="Arial"/>
              <a:defRPr spc="0"/>
            </a:lvl4pPr>
            <a:lvl5pPr>
              <a:spcBef>
                <a:spcPts val="1800"/>
              </a:spcBef>
              <a:buClrTx/>
              <a:buFont typeface="Arial"/>
              <a:defRPr spc="0"/>
            </a:lvl5p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416" name="Shape 416"/>
          <p:cNvSpPr>
            <a:spLocks noGrp="1"/>
          </p:cNvSpPr>
          <p:nvPr>
            <p:ph type="body" sz="quarter" idx="13"/>
          </p:nvPr>
        </p:nvSpPr>
        <p:spPr>
          <a:xfrm>
            <a:off x="1219034" y="7363575"/>
            <a:ext cx="10708232" cy="3793504"/>
          </a:xfrm>
          <a:prstGeom prst="rect">
            <a:avLst/>
          </a:prstGeom>
        </p:spPr>
        <p:txBody>
          <a:bodyPr anchor="t"/>
          <a:lstStyle/>
          <a:p>
            <a:pPr>
              <a:defRPr spc="-100"/>
            </a:pPr>
            <a:endParaRPr/>
          </a:p>
        </p:txBody>
      </p:sp>
      <p:sp>
        <p:nvSpPr>
          <p:cNvPr id="417" name="Shape 417"/>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type="tx">
  <p:cSld name="Title Content and 2 Content">
    <p:spTree>
      <p:nvGrpSpPr>
        <p:cNvPr id="1" name=""/>
        <p:cNvGrpSpPr/>
        <p:nvPr/>
      </p:nvGrpSpPr>
      <p:grpSpPr>
        <a:xfrm>
          <a:off x="0" y="0"/>
          <a:ext cx="0" cy="0"/>
          <a:chOff x="0" y="0"/>
          <a:chExt cx="0" cy="0"/>
        </a:xfrm>
      </p:grpSpPr>
      <p:sp>
        <p:nvSpPr>
          <p:cNvPr id="424" name="Shape 424"/>
          <p:cNvSpPr/>
          <p:nvPr/>
        </p:nvSpPr>
        <p:spPr>
          <a:xfrm>
            <a:off x="-1" y="-3"/>
            <a:ext cx="24382354" cy="13714653"/>
          </a:xfrm>
          <a:prstGeom prst="rect">
            <a:avLst/>
          </a:prstGeom>
          <a:solidFill>
            <a:srgbClr val="E5DAD1"/>
          </a:solidFill>
          <a:ln w="12700">
            <a:miter lim="400000"/>
          </a:ln>
        </p:spPr>
        <p:txBody>
          <a:bodyPr lIns="85718" tIns="85718" rIns="85718" bIns="85718"/>
          <a:lstStyle/>
          <a:p>
            <a:endParaRPr/>
          </a:p>
        </p:txBody>
      </p:sp>
      <p:sp>
        <p:nvSpPr>
          <p:cNvPr id="425" name="Shape 425"/>
          <p:cNvSpPr>
            <a:spLocks noGrp="1"/>
          </p:cNvSpPr>
          <p:nvPr>
            <p:ph type="title"/>
          </p:nvPr>
        </p:nvSpPr>
        <p:spPr>
          <a:xfrm>
            <a:off x="1219047" y="546750"/>
            <a:ext cx="21944256" cy="2289606"/>
          </a:xfrm>
          <a:prstGeom prst="rect">
            <a:avLst/>
          </a:prstGeom>
          <a:extLst>
            <a:ext uri="{C572A759-6A51-4108-AA02-DFA0A04FC94B}">
              <ma14:wrappingTextBoxFlag xmlns:ma14="http://schemas.microsoft.com/office/mac/drawingml/2011/main" xmlns="" val="1"/>
            </a:ext>
          </a:extLst>
        </p:spPr>
        <p:txBody>
          <a:bodyPr>
            <a:normAutofit/>
          </a:bodyPr>
          <a:lstStyle>
            <a:lvl1pPr>
              <a:defRPr sz="8200" spc="0"/>
            </a:lvl1pPr>
          </a:lstStyle>
          <a:p>
            <a:r>
              <a:t>Текст заголовка</a:t>
            </a:r>
          </a:p>
        </p:txBody>
      </p:sp>
      <p:sp>
        <p:nvSpPr>
          <p:cNvPr id="426" name="Shape 426"/>
          <p:cNvSpPr>
            <a:spLocks noGrp="1"/>
          </p:cNvSpPr>
          <p:nvPr>
            <p:ph type="body" sz="half" idx="1"/>
          </p:nvPr>
        </p:nvSpPr>
        <p:spPr>
          <a:xfrm>
            <a:off x="1219047" y="3208944"/>
            <a:ext cx="10708208" cy="7954210"/>
          </a:xfrm>
          <a:prstGeom prst="rect">
            <a:avLst/>
          </a:prstGeom>
        </p:spPr>
        <p:txBody>
          <a:bodyPr anchor="t"/>
          <a:lstStyle>
            <a:lvl1pPr marL="424542" indent="-424542">
              <a:spcBef>
                <a:spcPts val="1800"/>
              </a:spcBef>
              <a:buClrTx/>
              <a:buSzPct val="100000"/>
              <a:buFont typeface="Arial"/>
              <a:buChar char="•"/>
              <a:defRPr spc="0"/>
            </a:lvl1pPr>
            <a:lvl2pPr>
              <a:spcBef>
                <a:spcPts val="1800"/>
              </a:spcBef>
              <a:buClrTx/>
              <a:buFont typeface="Arial"/>
              <a:defRPr spc="0"/>
            </a:lvl2pPr>
            <a:lvl3pPr>
              <a:spcBef>
                <a:spcPts val="1800"/>
              </a:spcBef>
              <a:buClrTx/>
              <a:buFont typeface="Arial"/>
              <a:defRPr spc="0"/>
            </a:lvl3pPr>
            <a:lvl4pPr>
              <a:spcBef>
                <a:spcPts val="1800"/>
              </a:spcBef>
              <a:buClrTx/>
              <a:buFont typeface="Arial"/>
              <a:defRPr spc="0"/>
            </a:lvl4pPr>
            <a:lvl5pPr>
              <a:spcBef>
                <a:spcPts val="1800"/>
              </a:spcBef>
              <a:buClrTx/>
              <a:buFont typeface="Arial"/>
              <a:defRPr spc="0"/>
            </a:lvl5p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427" name="Shape 427"/>
          <p:cNvSpPr>
            <a:spLocks noGrp="1"/>
          </p:cNvSpPr>
          <p:nvPr>
            <p:ph type="body" sz="quarter" idx="13"/>
          </p:nvPr>
        </p:nvSpPr>
        <p:spPr>
          <a:xfrm>
            <a:off x="12463196" y="7363575"/>
            <a:ext cx="10708214" cy="3793504"/>
          </a:xfrm>
          <a:prstGeom prst="rect">
            <a:avLst/>
          </a:prstGeom>
        </p:spPr>
        <p:txBody>
          <a:bodyPr anchor="t"/>
          <a:lstStyle/>
          <a:p>
            <a:pPr>
              <a:defRPr spc="-100"/>
            </a:pPr>
            <a:endParaRPr/>
          </a:p>
        </p:txBody>
      </p:sp>
      <p:sp>
        <p:nvSpPr>
          <p:cNvPr id="428" name="Shape 428"/>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type="tx">
  <p:cSld name="Title, 2 Content over Content">
    <p:spTree>
      <p:nvGrpSpPr>
        <p:cNvPr id="1" name=""/>
        <p:cNvGrpSpPr/>
        <p:nvPr/>
      </p:nvGrpSpPr>
      <p:grpSpPr>
        <a:xfrm>
          <a:off x="0" y="0"/>
          <a:ext cx="0" cy="0"/>
          <a:chOff x="0" y="0"/>
          <a:chExt cx="0" cy="0"/>
        </a:xfrm>
      </p:grpSpPr>
      <p:sp>
        <p:nvSpPr>
          <p:cNvPr id="435" name="Shape 435"/>
          <p:cNvSpPr/>
          <p:nvPr/>
        </p:nvSpPr>
        <p:spPr>
          <a:xfrm>
            <a:off x="-1" y="-3"/>
            <a:ext cx="24382354" cy="13714653"/>
          </a:xfrm>
          <a:prstGeom prst="rect">
            <a:avLst/>
          </a:prstGeom>
          <a:solidFill>
            <a:srgbClr val="E5DAD1"/>
          </a:solidFill>
          <a:ln w="12700">
            <a:miter lim="400000"/>
          </a:ln>
        </p:spPr>
        <p:txBody>
          <a:bodyPr lIns="85718" tIns="85718" rIns="85718" bIns="85718"/>
          <a:lstStyle/>
          <a:p>
            <a:endParaRPr/>
          </a:p>
        </p:txBody>
      </p:sp>
      <p:sp>
        <p:nvSpPr>
          <p:cNvPr id="436" name="Shape 436"/>
          <p:cNvSpPr>
            <a:spLocks noGrp="1"/>
          </p:cNvSpPr>
          <p:nvPr>
            <p:ph type="title"/>
          </p:nvPr>
        </p:nvSpPr>
        <p:spPr>
          <a:xfrm>
            <a:off x="1219047" y="546750"/>
            <a:ext cx="21944256" cy="2289606"/>
          </a:xfrm>
          <a:prstGeom prst="rect">
            <a:avLst/>
          </a:prstGeom>
          <a:extLst>
            <a:ext uri="{C572A759-6A51-4108-AA02-DFA0A04FC94B}">
              <ma14:wrappingTextBoxFlag xmlns:ma14="http://schemas.microsoft.com/office/mac/drawingml/2011/main" xmlns="" val="1"/>
            </a:ext>
          </a:extLst>
        </p:spPr>
        <p:txBody>
          <a:bodyPr>
            <a:normAutofit/>
          </a:bodyPr>
          <a:lstStyle>
            <a:lvl1pPr>
              <a:defRPr sz="8200" spc="0"/>
            </a:lvl1pPr>
          </a:lstStyle>
          <a:p>
            <a:r>
              <a:t>Текст заголовка</a:t>
            </a:r>
          </a:p>
        </p:txBody>
      </p:sp>
      <p:sp>
        <p:nvSpPr>
          <p:cNvPr id="437" name="Shape 437"/>
          <p:cNvSpPr>
            <a:spLocks noGrp="1"/>
          </p:cNvSpPr>
          <p:nvPr>
            <p:ph type="body" sz="quarter" idx="1"/>
          </p:nvPr>
        </p:nvSpPr>
        <p:spPr>
          <a:xfrm>
            <a:off x="1219047" y="3208944"/>
            <a:ext cx="10708208" cy="3793512"/>
          </a:xfrm>
          <a:prstGeom prst="rect">
            <a:avLst/>
          </a:prstGeom>
        </p:spPr>
        <p:txBody>
          <a:bodyPr anchor="t"/>
          <a:lstStyle>
            <a:lvl1pPr marL="424542" indent="-424542">
              <a:spcBef>
                <a:spcPts val="1800"/>
              </a:spcBef>
              <a:buClrTx/>
              <a:buSzPct val="100000"/>
              <a:buFont typeface="Arial"/>
              <a:buChar char="•"/>
              <a:defRPr spc="0"/>
            </a:lvl1pPr>
            <a:lvl2pPr>
              <a:spcBef>
                <a:spcPts val="1800"/>
              </a:spcBef>
              <a:buClrTx/>
              <a:buFont typeface="Arial"/>
              <a:defRPr spc="0"/>
            </a:lvl2pPr>
            <a:lvl3pPr>
              <a:spcBef>
                <a:spcPts val="1800"/>
              </a:spcBef>
              <a:buClrTx/>
              <a:buFont typeface="Arial"/>
              <a:defRPr spc="0"/>
            </a:lvl3pPr>
            <a:lvl4pPr>
              <a:spcBef>
                <a:spcPts val="1800"/>
              </a:spcBef>
              <a:buClrTx/>
              <a:buFont typeface="Arial"/>
              <a:defRPr spc="0"/>
            </a:lvl4pPr>
            <a:lvl5pPr>
              <a:spcBef>
                <a:spcPts val="1800"/>
              </a:spcBef>
              <a:buClrTx/>
              <a:buFont typeface="Arial"/>
              <a:defRPr spc="0"/>
            </a:lvl5p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438" name="Shape 438"/>
          <p:cNvSpPr>
            <a:spLocks noGrp="1"/>
          </p:cNvSpPr>
          <p:nvPr>
            <p:ph type="body" sz="half" idx="13"/>
          </p:nvPr>
        </p:nvSpPr>
        <p:spPr>
          <a:xfrm>
            <a:off x="1219047" y="7363575"/>
            <a:ext cx="21944256" cy="3793504"/>
          </a:xfrm>
          <a:prstGeom prst="rect">
            <a:avLst/>
          </a:prstGeom>
        </p:spPr>
        <p:txBody>
          <a:bodyPr anchor="t"/>
          <a:lstStyle/>
          <a:p>
            <a:pPr>
              <a:defRPr spc="-100"/>
            </a:pPr>
            <a:endParaRPr/>
          </a:p>
        </p:txBody>
      </p:sp>
      <p:sp>
        <p:nvSpPr>
          <p:cNvPr id="439" name="Shape 439"/>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type="tx">
  <p:cSld name="Title, Content over Content">
    <p:spTree>
      <p:nvGrpSpPr>
        <p:cNvPr id="1" name=""/>
        <p:cNvGrpSpPr/>
        <p:nvPr/>
      </p:nvGrpSpPr>
      <p:grpSpPr>
        <a:xfrm>
          <a:off x="0" y="0"/>
          <a:ext cx="0" cy="0"/>
          <a:chOff x="0" y="0"/>
          <a:chExt cx="0" cy="0"/>
        </a:xfrm>
      </p:grpSpPr>
      <p:sp>
        <p:nvSpPr>
          <p:cNvPr id="446" name="Shape 446"/>
          <p:cNvSpPr/>
          <p:nvPr/>
        </p:nvSpPr>
        <p:spPr>
          <a:xfrm>
            <a:off x="-1" y="-3"/>
            <a:ext cx="24382354" cy="13714653"/>
          </a:xfrm>
          <a:prstGeom prst="rect">
            <a:avLst/>
          </a:prstGeom>
          <a:solidFill>
            <a:srgbClr val="E5DAD1"/>
          </a:solidFill>
          <a:ln w="12700">
            <a:miter lim="400000"/>
          </a:ln>
        </p:spPr>
        <p:txBody>
          <a:bodyPr lIns="85718" tIns="85718" rIns="85718" bIns="85718"/>
          <a:lstStyle/>
          <a:p>
            <a:endParaRPr/>
          </a:p>
        </p:txBody>
      </p:sp>
      <p:sp>
        <p:nvSpPr>
          <p:cNvPr id="447" name="Shape 447"/>
          <p:cNvSpPr>
            <a:spLocks noGrp="1"/>
          </p:cNvSpPr>
          <p:nvPr>
            <p:ph type="title"/>
          </p:nvPr>
        </p:nvSpPr>
        <p:spPr>
          <a:xfrm>
            <a:off x="1219047" y="546750"/>
            <a:ext cx="21944256" cy="2289606"/>
          </a:xfrm>
          <a:prstGeom prst="rect">
            <a:avLst/>
          </a:prstGeom>
          <a:extLst>
            <a:ext uri="{C572A759-6A51-4108-AA02-DFA0A04FC94B}">
              <ma14:wrappingTextBoxFlag xmlns:ma14="http://schemas.microsoft.com/office/mac/drawingml/2011/main" xmlns="" val="1"/>
            </a:ext>
          </a:extLst>
        </p:spPr>
        <p:txBody>
          <a:bodyPr>
            <a:normAutofit/>
          </a:bodyPr>
          <a:lstStyle>
            <a:lvl1pPr>
              <a:defRPr sz="8200" spc="0"/>
            </a:lvl1pPr>
          </a:lstStyle>
          <a:p>
            <a:r>
              <a:t>Текст заголовка</a:t>
            </a:r>
          </a:p>
        </p:txBody>
      </p:sp>
      <p:sp>
        <p:nvSpPr>
          <p:cNvPr id="448" name="Shape 448"/>
          <p:cNvSpPr>
            <a:spLocks noGrp="1"/>
          </p:cNvSpPr>
          <p:nvPr>
            <p:ph type="body" sz="half" idx="1"/>
          </p:nvPr>
        </p:nvSpPr>
        <p:spPr>
          <a:xfrm>
            <a:off x="1219047" y="3208944"/>
            <a:ext cx="21944256" cy="3793512"/>
          </a:xfrm>
          <a:prstGeom prst="rect">
            <a:avLst/>
          </a:prstGeom>
        </p:spPr>
        <p:txBody>
          <a:bodyPr anchor="t"/>
          <a:lstStyle>
            <a:lvl1pPr marL="424542" indent="-424542">
              <a:spcBef>
                <a:spcPts val="1800"/>
              </a:spcBef>
              <a:buClrTx/>
              <a:buSzPct val="100000"/>
              <a:buFont typeface="Arial"/>
              <a:buChar char="•"/>
              <a:defRPr spc="0"/>
            </a:lvl1pPr>
            <a:lvl2pPr>
              <a:spcBef>
                <a:spcPts val="1800"/>
              </a:spcBef>
              <a:buClrTx/>
              <a:buFont typeface="Arial"/>
              <a:defRPr spc="0"/>
            </a:lvl2pPr>
            <a:lvl3pPr>
              <a:spcBef>
                <a:spcPts val="1800"/>
              </a:spcBef>
              <a:buClrTx/>
              <a:buFont typeface="Arial"/>
              <a:defRPr spc="0"/>
            </a:lvl3pPr>
            <a:lvl4pPr>
              <a:spcBef>
                <a:spcPts val="1800"/>
              </a:spcBef>
              <a:buClrTx/>
              <a:buFont typeface="Arial"/>
              <a:defRPr spc="0"/>
            </a:lvl4pPr>
            <a:lvl5pPr>
              <a:spcBef>
                <a:spcPts val="1800"/>
              </a:spcBef>
              <a:buClrTx/>
              <a:buFont typeface="Arial"/>
              <a:defRPr spc="0"/>
            </a:lvl5p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449" name="Shape 449"/>
          <p:cNvSpPr>
            <a:spLocks noGrp="1"/>
          </p:cNvSpPr>
          <p:nvPr>
            <p:ph type="body" sz="half" idx="13"/>
          </p:nvPr>
        </p:nvSpPr>
        <p:spPr>
          <a:xfrm>
            <a:off x="1219047" y="7363575"/>
            <a:ext cx="21944256" cy="3793504"/>
          </a:xfrm>
          <a:prstGeom prst="rect">
            <a:avLst/>
          </a:prstGeom>
        </p:spPr>
        <p:txBody>
          <a:bodyPr anchor="t"/>
          <a:lstStyle/>
          <a:p>
            <a:pPr>
              <a:defRPr spc="-100"/>
            </a:pPr>
            <a:endParaRPr/>
          </a:p>
        </p:txBody>
      </p:sp>
      <p:sp>
        <p:nvSpPr>
          <p:cNvPr id="450" name="Shape 450"/>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type="tx">
  <p:cSld name="Title, 4 Content">
    <p:spTree>
      <p:nvGrpSpPr>
        <p:cNvPr id="1" name=""/>
        <p:cNvGrpSpPr/>
        <p:nvPr/>
      </p:nvGrpSpPr>
      <p:grpSpPr>
        <a:xfrm>
          <a:off x="0" y="0"/>
          <a:ext cx="0" cy="0"/>
          <a:chOff x="0" y="0"/>
          <a:chExt cx="0" cy="0"/>
        </a:xfrm>
      </p:grpSpPr>
      <p:sp>
        <p:nvSpPr>
          <p:cNvPr id="457" name="Shape 457"/>
          <p:cNvSpPr/>
          <p:nvPr/>
        </p:nvSpPr>
        <p:spPr>
          <a:xfrm>
            <a:off x="-1" y="-3"/>
            <a:ext cx="24382354" cy="13714653"/>
          </a:xfrm>
          <a:prstGeom prst="rect">
            <a:avLst/>
          </a:prstGeom>
          <a:solidFill>
            <a:srgbClr val="E5DAD1"/>
          </a:solidFill>
          <a:ln w="12700">
            <a:miter lim="400000"/>
          </a:ln>
        </p:spPr>
        <p:txBody>
          <a:bodyPr lIns="85718" tIns="85718" rIns="85718" bIns="85718"/>
          <a:lstStyle/>
          <a:p>
            <a:endParaRPr/>
          </a:p>
        </p:txBody>
      </p:sp>
      <p:sp>
        <p:nvSpPr>
          <p:cNvPr id="458" name="Shape 458"/>
          <p:cNvSpPr>
            <a:spLocks noGrp="1"/>
          </p:cNvSpPr>
          <p:nvPr>
            <p:ph type="title"/>
          </p:nvPr>
        </p:nvSpPr>
        <p:spPr>
          <a:xfrm>
            <a:off x="1219047" y="546750"/>
            <a:ext cx="21944256" cy="2289606"/>
          </a:xfrm>
          <a:prstGeom prst="rect">
            <a:avLst/>
          </a:prstGeom>
          <a:extLst>
            <a:ext uri="{C572A759-6A51-4108-AA02-DFA0A04FC94B}">
              <ma14:wrappingTextBoxFlag xmlns:ma14="http://schemas.microsoft.com/office/mac/drawingml/2011/main" xmlns="" val="1"/>
            </a:ext>
          </a:extLst>
        </p:spPr>
        <p:txBody>
          <a:bodyPr>
            <a:normAutofit/>
          </a:bodyPr>
          <a:lstStyle>
            <a:lvl1pPr>
              <a:defRPr sz="8200" spc="0"/>
            </a:lvl1pPr>
          </a:lstStyle>
          <a:p>
            <a:r>
              <a:t>Текст заголовка</a:t>
            </a:r>
          </a:p>
        </p:txBody>
      </p:sp>
      <p:sp>
        <p:nvSpPr>
          <p:cNvPr id="459" name="Shape 459"/>
          <p:cNvSpPr>
            <a:spLocks noGrp="1"/>
          </p:cNvSpPr>
          <p:nvPr>
            <p:ph type="body" sz="quarter" idx="1"/>
          </p:nvPr>
        </p:nvSpPr>
        <p:spPr>
          <a:xfrm>
            <a:off x="1219047" y="3208944"/>
            <a:ext cx="10708208" cy="3793512"/>
          </a:xfrm>
          <a:prstGeom prst="rect">
            <a:avLst/>
          </a:prstGeom>
        </p:spPr>
        <p:txBody>
          <a:bodyPr anchor="t"/>
          <a:lstStyle>
            <a:lvl1pPr marL="424542" indent="-424542">
              <a:spcBef>
                <a:spcPts val="1800"/>
              </a:spcBef>
              <a:buClrTx/>
              <a:buSzPct val="100000"/>
              <a:buFont typeface="Arial"/>
              <a:buChar char="•"/>
              <a:defRPr spc="0"/>
            </a:lvl1pPr>
            <a:lvl2pPr>
              <a:spcBef>
                <a:spcPts val="1800"/>
              </a:spcBef>
              <a:buClrTx/>
              <a:buFont typeface="Arial"/>
              <a:defRPr spc="0"/>
            </a:lvl2pPr>
            <a:lvl3pPr>
              <a:spcBef>
                <a:spcPts val="1800"/>
              </a:spcBef>
              <a:buClrTx/>
              <a:buFont typeface="Arial"/>
              <a:defRPr spc="0"/>
            </a:lvl3pPr>
            <a:lvl4pPr>
              <a:spcBef>
                <a:spcPts val="1800"/>
              </a:spcBef>
              <a:buClrTx/>
              <a:buFont typeface="Arial"/>
              <a:defRPr spc="0"/>
            </a:lvl4pPr>
            <a:lvl5pPr>
              <a:spcBef>
                <a:spcPts val="1800"/>
              </a:spcBef>
              <a:buClrTx/>
              <a:buFont typeface="Arial"/>
              <a:defRPr spc="0"/>
            </a:lvl5p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460" name="Shape 460"/>
          <p:cNvSpPr>
            <a:spLocks noGrp="1"/>
          </p:cNvSpPr>
          <p:nvPr>
            <p:ph type="body" sz="quarter" idx="13"/>
          </p:nvPr>
        </p:nvSpPr>
        <p:spPr>
          <a:xfrm>
            <a:off x="12463196" y="7363575"/>
            <a:ext cx="10708214" cy="3793504"/>
          </a:xfrm>
          <a:prstGeom prst="rect">
            <a:avLst/>
          </a:prstGeom>
        </p:spPr>
        <p:txBody>
          <a:bodyPr anchor="t"/>
          <a:lstStyle/>
          <a:p>
            <a:pPr>
              <a:defRPr spc="-100"/>
            </a:pPr>
            <a:endParaRPr/>
          </a:p>
        </p:txBody>
      </p:sp>
      <p:sp>
        <p:nvSpPr>
          <p:cNvPr id="461" name="Shape 461"/>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8.xml><?xml version="1.0" encoding="utf-8"?>
<p:sldLayout xmlns:a="http://schemas.openxmlformats.org/drawingml/2006/main" xmlns:r="http://schemas.openxmlformats.org/officeDocument/2006/relationships" xmlns:p="http://schemas.openxmlformats.org/presentationml/2006/main" type="tx">
  <p:cSld name="Title, 6 Content">
    <p:spTree>
      <p:nvGrpSpPr>
        <p:cNvPr id="1" name=""/>
        <p:cNvGrpSpPr/>
        <p:nvPr/>
      </p:nvGrpSpPr>
      <p:grpSpPr>
        <a:xfrm>
          <a:off x="0" y="0"/>
          <a:ext cx="0" cy="0"/>
          <a:chOff x="0" y="0"/>
          <a:chExt cx="0" cy="0"/>
        </a:xfrm>
      </p:grpSpPr>
      <p:sp>
        <p:nvSpPr>
          <p:cNvPr id="468" name="Shape 468"/>
          <p:cNvSpPr/>
          <p:nvPr/>
        </p:nvSpPr>
        <p:spPr>
          <a:xfrm>
            <a:off x="-1" y="-3"/>
            <a:ext cx="24382354" cy="13714653"/>
          </a:xfrm>
          <a:prstGeom prst="rect">
            <a:avLst/>
          </a:prstGeom>
          <a:solidFill>
            <a:srgbClr val="E5DAD1"/>
          </a:solidFill>
          <a:ln w="12700">
            <a:miter lim="400000"/>
          </a:ln>
        </p:spPr>
        <p:txBody>
          <a:bodyPr lIns="85718" tIns="85718" rIns="85718" bIns="85718"/>
          <a:lstStyle/>
          <a:p>
            <a:endParaRPr/>
          </a:p>
        </p:txBody>
      </p:sp>
      <p:sp>
        <p:nvSpPr>
          <p:cNvPr id="469" name="Shape 469"/>
          <p:cNvSpPr>
            <a:spLocks noGrp="1"/>
          </p:cNvSpPr>
          <p:nvPr>
            <p:ph type="title"/>
          </p:nvPr>
        </p:nvSpPr>
        <p:spPr>
          <a:xfrm>
            <a:off x="1219047" y="546750"/>
            <a:ext cx="21944256" cy="2289606"/>
          </a:xfrm>
          <a:prstGeom prst="rect">
            <a:avLst/>
          </a:prstGeom>
          <a:extLst>
            <a:ext uri="{C572A759-6A51-4108-AA02-DFA0A04FC94B}">
              <ma14:wrappingTextBoxFlag xmlns:ma14="http://schemas.microsoft.com/office/mac/drawingml/2011/main" xmlns="" val="1"/>
            </a:ext>
          </a:extLst>
        </p:spPr>
        <p:txBody>
          <a:bodyPr>
            <a:normAutofit/>
          </a:bodyPr>
          <a:lstStyle>
            <a:lvl1pPr>
              <a:defRPr sz="8200" spc="0"/>
            </a:lvl1pPr>
          </a:lstStyle>
          <a:p>
            <a:r>
              <a:t>Текст заголовка</a:t>
            </a:r>
          </a:p>
        </p:txBody>
      </p:sp>
      <p:sp>
        <p:nvSpPr>
          <p:cNvPr id="470" name="Shape 470"/>
          <p:cNvSpPr>
            <a:spLocks noGrp="1"/>
          </p:cNvSpPr>
          <p:nvPr>
            <p:ph type="body" sz="quarter" idx="1"/>
          </p:nvPr>
        </p:nvSpPr>
        <p:spPr>
          <a:xfrm>
            <a:off x="1219047" y="3208944"/>
            <a:ext cx="7065906" cy="3793512"/>
          </a:xfrm>
          <a:prstGeom prst="rect">
            <a:avLst/>
          </a:prstGeom>
        </p:spPr>
        <p:txBody>
          <a:bodyPr anchor="t"/>
          <a:lstStyle>
            <a:lvl1pPr marL="424542" indent="-424542">
              <a:spcBef>
                <a:spcPts val="1800"/>
              </a:spcBef>
              <a:buClrTx/>
              <a:buSzPct val="100000"/>
              <a:buFont typeface="Arial"/>
              <a:buChar char="•"/>
              <a:defRPr spc="0"/>
            </a:lvl1pPr>
            <a:lvl2pPr>
              <a:spcBef>
                <a:spcPts val="1800"/>
              </a:spcBef>
              <a:buClrTx/>
              <a:buFont typeface="Arial"/>
              <a:defRPr spc="0"/>
            </a:lvl2pPr>
            <a:lvl3pPr>
              <a:spcBef>
                <a:spcPts val="1800"/>
              </a:spcBef>
              <a:buClrTx/>
              <a:buFont typeface="Arial"/>
              <a:defRPr spc="0"/>
            </a:lvl3pPr>
            <a:lvl4pPr>
              <a:spcBef>
                <a:spcPts val="1800"/>
              </a:spcBef>
              <a:buClrTx/>
              <a:buFont typeface="Arial"/>
              <a:defRPr spc="0"/>
            </a:lvl4pPr>
            <a:lvl5pPr>
              <a:spcBef>
                <a:spcPts val="1800"/>
              </a:spcBef>
              <a:buClrTx/>
              <a:buFont typeface="Arial"/>
              <a:defRPr spc="0"/>
            </a:lvl5p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471" name="Shape 471"/>
          <p:cNvSpPr>
            <a:spLocks noGrp="1"/>
          </p:cNvSpPr>
          <p:nvPr>
            <p:ph type="body" sz="quarter" idx="13"/>
          </p:nvPr>
        </p:nvSpPr>
        <p:spPr>
          <a:xfrm>
            <a:off x="16058925" y="7363575"/>
            <a:ext cx="7065901" cy="3793504"/>
          </a:xfrm>
          <a:prstGeom prst="rect">
            <a:avLst/>
          </a:prstGeom>
        </p:spPr>
        <p:txBody>
          <a:bodyPr anchor="t"/>
          <a:lstStyle/>
          <a:p>
            <a:pPr>
              <a:defRPr spc="-100"/>
            </a:pPr>
            <a:endParaRPr/>
          </a:p>
        </p:txBody>
      </p:sp>
      <p:sp>
        <p:nvSpPr>
          <p:cNvPr id="472" name="Shape 472"/>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9.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479" name="Shape 479"/>
          <p:cNvSpPr>
            <a:spLocks noGrp="1"/>
          </p:cNvSpPr>
          <p:nvPr>
            <p:ph type="title"/>
          </p:nvPr>
        </p:nvSpPr>
        <p:spPr>
          <a:xfrm>
            <a:off x="1219047" y="546750"/>
            <a:ext cx="21944256" cy="2289606"/>
          </a:xfrm>
          <a:prstGeom prst="rect">
            <a:avLst/>
          </a:prstGeom>
          <a:extLst>
            <a:ext uri="{C572A759-6A51-4108-AA02-DFA0A04FC94B}">
              <ma14:wrappingTextBoxFlag xmlns:ma14="http://schemas.microsoft.com/office/mac/drawingml/2011/main" xmlns="" val="1"/>
            </a:ext>
          </a:extLst>
        </p:spPr>
        <p:txBody>
          <a:bodyPr>
            <a:normAutofit/>
          </a:bodyPr>
          <a:lstStyle/>
          <a:p>
            <a:r>
              <a:t>Текст заголовка</a:t>
            </a:r>
          </a:p>
        </p:txBody>
      </p:sp>
      <p:sp>
        <p:nvSpPr>
          <p:cNvPr id="480" name="Shape 480"/>
          <p:cNvSpPr>
            <a:spLocks noGrp="1"/>
          </p:cNvSpPr>
          <p:nvPr>
            <p:ph type="body" idx="1"/>
          </p:nvPr>
        </p:nvSpPr>
        <p:spPr>
          <a:xfrm>
            <a:off x="1219047" y="3208944"/>
            <a:ext cx="21944256" cy="7954210"/>
          </a:xfrm>
          <a:prstGeom prst="rect">
            <a:avLst/>
          </a:prstGeom>
        </p:spPr>
        <p:txBody>
          <a:body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481" name="Shape 481"/>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46" name="Shape 46"/>
          <p:cNvSpPr>
            <a:spLocks noGrp="1"/>
          </p:cNvSpPr>
          <p:nvPr>
            <p:ph type="title"/>
          </p:nvPr>
        </p:nvSpPr>
        <p:spPr>
          <a:xfrm>
            <a:off x="1219047" y="546750"/>
            <a:ext cx="21944256" cy="2289606"/>
          </a:xfrm>
          <a:prstGeom prst="rect">
            <a:avLst/>
          </a:prstGeom>
          <a:extLst>
            <a:ext uri="{C572A759-6A51-4108-AA02-DFA0A04FC94B}">
              <ma14:wrappingTextBoxFlag xmlns:ma14="http://schemas.microsoft.com/office/mac/drawingml/2011/main" xmlns="" val="1"/>
            </a:ext>
          </a:extLst>
        </p:spPr>
        <p:txBody>
          <a:bodyPr>
            <a:normAutofit/>
          </a:bodyPr>
          <a:lstStyle/>
          <a:p>
            <a:r>
              <a:t>Текст заголовка</a:t>
            </a:r>
          </a:p>
        </p:txBody>
      </p:sp>
      <p:sp>
        <p:nvSpPr>
          <p:cNvPr id="47" name="Shape 47"/>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Centered Text">
    <p:spTree>
      <p:nvGrpSpPr>
        <p:cNvPr id="1" name=""/>
        <p:cNvGrpSpPr/>
        <p:nvPr/>
      </p:nvGrpSpPr>
      <p:grpSpPr>
        <a:xfrm>
          <a:off x="0" y="0"/>
          <a:ext cx="0" cy="0"/>
          <a:chOff x="0" y="0"/>
          <a:chExt cx="0" cy="0"/>
        </a:xfrm>
      </p:grpSpPr>
      <p:sp>
        <p:nvSpPr>
          <p:cNvPr id="54" name="Shape 54"/>
          <p:cNvSpPr>
            <a:spLocks noGrp="1"/>
          </p:cNvSpPr>
          <p:nvPr>
            <p:ph type="body" idx="1"/>
          </p:nvPr>
        </p:nvSpPr>
        <p:spPr>
          <a:prstGeom prst="rect">
            <a:avLst/>
          </a:prstGeom>
        </p:spPr>
        <p:txBody>
          <a:body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55" name="Shape 55"/>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2 Content and Content">
    <p:spTree>
      <p:nvGrpSpPr>
        <p:cNvPr id="1" name=""/>
        <p:cNvGrpSpPr/>
        <p:nvPr/>
      </p:nvGrpSpPr>
      <p:grpSpPr>
        <a:xfrm>
          <a:off x="0" y="0"/>
          <a:ext cx="0" cy="0"/>
          <a:chOff x="0" y="0"/>
          <a:chExt cx="0" cy="0"/>
        </a:xfrm>
      </p:grpSpPr>
      <p:sp>
        <p:nvSpPr>
          <p:cNvPr id="62" name="Shape 62"/>
          <p:cNvSpPr>
            <a:spLocks noGrp="1"/>
          </p:cNvSpPr>
          <p:nvPr>
            <p:ph type="title"/>
          </p:nvPr>
        </p:nvSpPr>
        <p:spPr>
          <a:xfrm>
            <a:off x="1219047" y="546750"/>
            <a:ext cx="21944256" cy="2289606"/>
          </a:xfrm>
          <a:prstGeom prst="rect">
            <a:avLst/>
          </a:prstGeom>
          <a:extLst>
            <a:ext uri="{C572A759-6A51-4108-AA02-DFA0A04FC94B}">
              <ma14:wrappingTextBoxFlag xmlns:ma14="http://schemas.microsoft.com/office/mac/drawingml/2011/main" xmlns="" val="1"/>
            </a:ext>
          </a:extLst>
        </p:spPr>
        <p:txBody>
          <a:bodyPr>
            <a:normAutofit/>
          </a:bodyPr>
          <a:lstStyle/>
          <a:p>
            <a:r>
              <a:t>Текст заголовка</a:t>
            </a:r>
          </a:p>
        </p:txBody>
      </p:sp>
      <p:sp>
        <p:nvSpPr>
          <p:cNvPr id="63" name="Shape 63"/>
          <p:cNvSpPr>
            <a:spLocks noGrp="1"/>
          </p:cNvSpPr>
          <p:nvPr>
            <p:ph type="body" sz="quarter" idx="1"/>
          </p:nvPr>
        </p:nvSpPr>
        <p:spPr>
          <a:xfrm>
            <a:off x="1219047" y="3208944"/>
            <a:ext cx="10708208" cy="3793512"/>
          </a:xfrm>
          <a:prstGeom prst="rect">
            <a:avLst/>
          </a:prstGeom>
        </p:spPr>
        <p:txBody>
          <a:bodyPr anchor="t"/>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64" name="Shape 64"/>
          <p:cNvSpPr>
            <a:spLocks noGrp="1"/>
          </p:cNvSpPr>
          <p:nvPr>
            <p:ph type="body" sz="quarter" idx="13"/>
          </p:nvPr>
        </p:nvSpPr>
        <p:spPr>
          <a:xfrm>
            <a:off x="1219034" y="7363575"/>
            <a:ext cx="10708232" cy="3793504"/>
          </a:xfrm>
          <a:prstGeom prst="rect">
            <a:avLst/>
          </a:prstGeom>
        </p:spPr>
        <p:txBody>
          <a:bodyPr anchor="t"/>
          <a:lstStyle/>
          <a:p>
            <a:pPr>
              <a:defRPr spc="-100"/>
            </a:pPr>
            <a:endParaRPr/>
          </a:p>
        </p:txBody>
      </p:sp>
      <p:sp>
        <p:nvSpPr>
          <p:cNvPr id="65" name="Shape 65"/>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Title Content and 2 Content">
    <p:spTree>
      <p:nvGrpSpPr>
        <p:cNvPr id="1" name=""/>
        <p:cNvGrpSpPr/>
        <p:nvPr/>
      </p:nvGrpSpPr>
      <p:grpSpPr>
        <a:xfrm>
          <a:off x="0" y="0"/>
          <a:ext cx="0" cy="0"/>
          <a:chOff x="0" y="0"/>
          <a:chExt cx="0" cy="0"/>
        </a:xfrm>
      </p:grpSpPr>
      <p:sp>
        <p:nvSpPr>
          <p:cNvPr id="72" name="Shape 72"/>
          <p:cNvSpPr>
            <a:spLocks noGrp="1"/>
          </p:cNvSpPr>
          <p:nvPr>
            <p:ph type="title"/>
          </p:nvPr>
        </p:nvSpPr>
        <p:spPr>
          <a:xfrm>
            <a:off x="1219047" y="546750"/>
            <a:ext cx="21944256" cy="2289606"/>
          </a:xfrm>
          <a:prstGeom prst="rect">
            <a:avLst/>
          </a:prstGeom>
          <a:extLst>
            <a:ext uri="{C572A759-6A51-4108-AA02-DFA0A04FC94B}">
              <ma14:wrappingTextBoxFlag xmlns:ma14="http://schemas.microsoft.com/office/mac/drawingml/2011/main" xmlns="" val="1"/>
            </a:ext>
          </a:extLst>
        </p:spPr>
        <p:txBody>
          <a:bodyPr>
            <a:normAutofit/>
          </a:bodyPr>
          <a:lstStyle/>
          <a:p>
            <a:r>
              <a:t>Текст заголовка</a:t>
            </a:r>
          </a:p>
        </p:txBody>
      </p:sp>
      <p:sp>
        <p:nvSpPr>
          <p:cNvPr id="73" name="Shape 73"/>
          <p:cNvSpPr>
            <a:spLocks noGrp="1"/>
          </p:cNvSpPr>
          <p:nvPr>
            <p:ph type="body" sz="half" idx="1"/>
          </p:nvPr>
        </p:nvSpPr>
        <p:spPr>
          <a:xfrm>
            <a:off x="1219047" y="3208944"/>
            <a:ext cx="10708208" cy="7954210"/>
          </a:xfrm>
          <a:prstGeom prst="rect">
            <a:avLst/>
          </a:prstGeom>
        </p:spPr>
        <p:txBody>
          <a:bodyPr anchor="t"/>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74" name="Shape 74"/>
          <p:cNvSpPr>
            <a:spLocks noGrp="1"/>
          </p:cNvSpPr>
          <p:nvPr>
            <p:ph type="body" sz="quarter" idx="13"/>
          </p:nvPr>
        </p:nvSpPr>
        <p:spPr>
          <a:xfrm>
            <a:off x="12463196" y="7363575"/>
            <a:ext cx="10708214" cy="3793504"/>
          </a:xfrm>
          <a:prstGeom prst="rect">
            <a:avLst/>
          </a:prstGeom>
        </p:spPr>
        <p:txBody>
          <a:bodyPr anchor="t"/>
          <a:lstStyle/>
          <a:p>
            <a:pPr>
              <a:defRPr spc="-100"/>
            </a:pPr>
            <a:endParaRPr/>
          </a:p>
        </p:txBody>
      </p:sp>
      <p:sp>
        <p:nvSpPr>
          <p:cNvPr id="75" name="Shape 75"/>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Title, 2 Content over Content">
    <p:spTree>
      <p:nvGrpSpPr>
        <p:cNvPr id="1" name=""/>
        <p:cNvGrpSpPr/>
        <p:nvPr/>
      </p:nvGrpSpPr>
      <p:grpSpPr>
        <a:xfrm>
          <a:off x="0" y="0"/>
          <a:ext cx="0" cy="0"/>
          <a:chOff x="0" y="0"/>
          <a:chExt cx="0" cy="0"/>
        </a:xfrm>
      </p:grpSpPr>
      <p:sp>
        <p:nvSpPr>
          <p:cNvPr id="82" name="Shape 82"/>
          <p:cNvSpPr>
            <a:spLocks noGrp="1"/>
          </p:cNvSpPr>
          <p:nvPr>
            <p:ph type="title"/>
          </p:nvPr>
        </p:nvSpPr>
        <p:spPr>
          <a:xfrm>
            <a:off x="1219047" y="546750"/>
            <a:ext cx="21944256" cy="2289606"/>
          </a:xfrm>
          <a:prstGeom prst="rect">
            <a:avLst/>
          </a:prstGeom>
          <a:extLst>
            <a:ext uri="{C572A759-6A51-4108-AA02-DFA0A04FC94B}">
              <ma14:wrappingTextBoxFlag xmlns:ma14="http://schemas.microsoft.com/office/mac/drawingml/2011/main" xmlns="" val="1"/>
            </a:ext>
          </a:extLst>
        </p:spPr>
        <p:txBody>
          <a:bodyPr>
            <a:normAutofit/>
          </a:bodyPr>
          <a:lstStyle/>
          <a:p>
            <a:r>
              <a:t>Текст заголовка</a:t>
            </a:r>
          </a:p>
        </p:txBody>
      </p:sp>
      <p:sp>
        <p:nvSpPr>
          <p:cNvPr id="83" name="Shape 83"/>
          <p:cNvSpPr>
            <a:spLocks noGrp="1"/>
          </p:cNvSpPr>
          <p:nvPr>
            <p:ph type="body" sz="quarter" idx="1"/>
          </p:nvPr>
        </p:nvSpPr>
        <p:spPr>
          <a:xfrm>
            <a:off x="1219047" y="3208944"/>
            <a:ext cx="10708208" cy="3793512"/>
          </a:xfrm>
          <a:prstGeom prst="rect">
            <a:avLst/>
          </a:prstGeom>
        </p:spPr>
        <p:txBody>
          <a:bodyPr anchor="t"/>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84" name="Shape 84"/>
          <p:cNvSpPr>
            <a:spLocks noGrp="1"/>
          </p:cNvSpPr>
          <p:nvPr>
            <p:ph type="body" sz="half" idx="13"/>
          </p:nvPr>
        </p:nvSpPr>
        <p:spPr>
          <a:xfrm>
            <a:off x="1219047" y="7363575"/>
            <a:ext cx="21944256" cy="3793504"/>
          </a:xfrm>
          <a:prstGeom prst="rect">
            <a:avLst/>
          </a:prstGeom>
        </p:spPr>
        <p:txBody>
          <a:bodyPr anchor="t"/>
          <a:lstStyle/>
          <a:p>
            <a:pPr>
              <a:defRPr spc="-100"/>
            </a:pPr>
            <a:endParaRPr/>
          </a:p>
        </p:txBody>
      </p:sp>
      <p:sp>
        <p:nvSpPr>
          <p:cNvPr id="85" name="Shape 85"/>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body" idx="1"/>
          </p:nvPr>
        </p:nvSpPr>
        <p:spPr>
          <a:xfrm>
            <a:off x="1219047" y="546750"/>
            <a:ext cx="21944256" cy="10615725"/>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normAutofit/>
          </a:body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3" name="Shape 3"/>
          <p:cNvSpPr>
            <a:spLocks noGrp="1"/>
          </p:cNvSpPr>
          <p:nvPr>
            <p:ph type="title"/>
          </p:nvPr>
        </p:nvSpPr>
        <p:spPr>
          <a:xfrm>
            <a:off x="3653366" y="2743200"/>
            <a:ext cx="19507201" cy="930275"/>
          </a:xfrm>
          <a:prstGeom prst="rect">
            <a:avLst/>
          </a:prstGeom>
          <a:ln w="12700">
            <a:miter lim="400000"/>
          </a:ln>
        </p:spPr>
        <p:txBody>
          <a:bodyPr lIns="0" tIns="0" rIns="0" bIns="0" anchor="ctr"/>
          <a:lstStyle/>
          <a:p>
            <a:endParaRPr/>
          </a:p>
        </p:txBody>
      </p:sp>
      <p:sp>
        <p:nvSpPr>
          <p:cNvPr id="4" name="Shape 4"/>
          <p:cNvSpPr>
            <a:spLocks noGrp="1"/>
          </p:cNvSpPr>
          <p:nvPr>
            <p:ph type="sldNum" sz="quarter" idx="2"/>
          </p:nvPr>
        </p:nvSpPr>
        <p:spPr>
          <a:xfrm>
            <a:off x="16980293" y="12466451"/>
            <a:ext cx="494917" cy="492499"/>
          </a:xfrm>
          <a:prstGeom prst="rect">
            <a:avLst/>
          </a:prstGeom>
          <a:ln w="12700">
            <a:miter lim="400000"/>
          </a:ln>
        </p:spPr>
        <p:txBody>
          <a:bodyPr wrap="none" lIns="85718" tIns="85718" rIns="85718" bIns="85718" anchor="ctr">
            <a:spAutoFit/>
          </a:bodyPr>
          <a:lstStyle>
            <a:lvl1pPr algn="r">
              <a:defRPr sz="2200"/>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 id="2147483687" r:id="rId39"/>
    <p:sldLayoutId id="2147483688" r:id="rId40"/>
    <p:sldLayoutId id="2147483689" r:id="rId41"/>
    <p:sldLayoutId id="2147483690" r:id="rId42"/>
    <p:sldLayoutId id="2147483691" r:id="rId43"/>
    <p:sldLayoutId id="2147483692" r:id="rId44"/>
    <p:sldLayoutId id="2147483693" r:id="rId45"/>
    <p:sldLayoutId id="2147483694" r:id="rId46"/>
    <p:sldLayoutId id="2147483695" r:id="rId47"/>
    <p:sldLayoutId id="2147483696" r:id="rId48"/>
    <p:sldLayoutId id="2147483697" r:id="rId49"/>
  </p:sldLayoutIdLst>
  <p:transition spd="med"/>
  <p:txStyles>
    <p:titleStyle>
      <a:lvl1pPr marL="0" marR="0" indent="0" algn="l" defTabSz="1714500" rtl="0" latinLnBrk="0">
        <a:lnSpc>
          <a:spcPct val="90000"/>
        </a:lnSpc>
        <a:spcBef>
          <a:spcPts val="0"/>
        </a:spcBef>
        <a:spcAft>
          <a:spcPts val="0"/>
        </a:spcAft>
        <a:buClrTx/>
        <a:buSzTx/>
        <a:buFontTx/>
        <a:buNone/>
        <a:tabLst/>
        <a:defRPr sz="3200" b="0" i="0" u="none" strike="noStrike" cap="none" spc="-1" baseline="0">
          <a:ln>
            <a:noFill/>
          </a:ln>
          <a:solidFill>
            <a:srgbClr val="000000"/>
          </a:solidFill>
          <a:uFillTx/>
          <a:latin typeface="+mj-lt"/>
          <a:ea typeface="+mj-ea"/>
          <a:cs typeface="+mj-cs"/>
          <a:sym typeface="Arial"/>
        </a:defRPr>
      </a:lvl1pPr>
      <a:lvl2pPr marL="0" marR="0" indent="0" algn="l" defTabSz="1714500" rtl="0" latinLnBrk="0">
        <a:lnSpc>
          <a:spcPct val="90000"/>
        </a:lnSpc>
        <a:spcBef>
          <a:spcPts val="0"/>
        </a:spcBef>
        <a:spcAft>
          <a:spcPts val="0"/>
        </a:spcAft>
        <a:buClrTx/>
        <a:buSzTx/>
        <a:buFontTx/>
        <a:buNone/>
        <a:tabLst/>
        <a:defRPr sz="3200" b="0" i="0" u="none" strike="noStrike" cap="none" spc="-1" baseline="0">
          <a:ln>
            <a:noFill/>
          </a:ln>
          <a:solidFill>
            <a:srgbClr val="000000"/>
          </a:solidFill>
          <a:uFillTx/>
          <a:latin typeface="+mj-lt"/>
          <a:ea typeface="+mj-ea"/>
          <a:cs typeface="+mj-cs"/>
          <a:sym typeface="Arial"/>
        </a:defRPr>
      </a:lvl2pPr>
      <a:lvl3pPr marL="0" marR="0" indent="0" algn="l" defTabSz="1714500" rtl="0" latinLnBrk="0">
        <a:lnSpc>
          <a:spcPct val="90000"/>
        </a:lnSpc>
        <a:spcBef>
          <a:spcPts val="0"/>
        </a:spcBef>
        <a:spcAft>
          <a:spcPts val="0"/>
        </a:spcAft>
        <a:buClrTx/>
        <a:buSzTx/>
        <a:buFontTx/>
        <a:buNone/>
        <a:tabLst/>
        <a:defRPr sz="3200" b="0" i="0" u="none" strike="noStrike" cap="none" spc="-1" baseline="0">
          <a:ln>
            <a:noFill/>
          </a:ln>
          <a:solidFill>
            <a:srgbClr val="000000"/>
          </a:solidFill>
          <a:uFillTx/>
          <a:latin typeface="+mj-lt"/>
          <a:ea typeface="+mj-ea"/>
          <a:cs typeface="+mj-cs"/>
          <a:sym typeface="Arial"/>
        </a:defRPr>
      </a:lvl3pPr>
      <a:lvl4pPr marL="0" marR="0" indent="0" algn="l" defTabSz="1714500" rtl="0" latinLnBrk="0">
        <a:lnSpc>
          <a:spcPct val="90000"/>
        </a:lnSpc>
        <a:spcBef>
          <a:spcPts val="0"/>
        </a:spcBef>
        <a:spcAft>
          <a:spcPts val="0"/>
        </a:spcAft>
        <a:buClrTx/>
        <a:buSzTx/>
        <a:buFontTx/>
        <a:buNone/>
        <a:tabLst/>
        <a:defRPr sz="3200" b="0" i="0" u="none" strike="noStrike" cap="none" spc="-1" baseline="0">
          <a:ln>
            <a:noFill/>
          </a:ln>
          <a:solidFill>
            <a:srgbClr val="000000"/>
          </a:solidFill>
          <a:uFillTx/>
          <a:latin typeface="+mj-lt"/>
          <a:ea typeface="+mj-ea"/>
          <a:cs typeface="+mj-cs"/>
          <a:sym typeface="Arial"/>
        </a:defRPr>
      </a:lvl4pPr>
      <a:lvl5pPr marL="0" marR="0" indent="0" algn="l" defTabSz="1714500" rtl="0" latinLnBrk="0">
        <a:lnSpc>
          <a:spcPct val="90000"/>
        </a:lnSpc>
        <a:spcBef>
          <a:spcPts val="0"/>
        </a:spcBef>
        <a:spcAft>
          <a:spcPts val="0"/>
        </a:spcAft>
        <a:buClrTx/>
        <a:buSzTx/>
        <a:buFontTx/>
        <a:buNone/>
        <a:tabLst/>
        <a:defRPr sz="3200" b="0" i="0" u="none" strike="noStrike" cap="none" spc="-1" baseline="0">
          <a:ln>
            <a:noFill/>
          </a:ln>
          <a:solidFill>
            <a:srgbClr val="000000"/>
          </a:solidFill>
          <a:uFillTx/>
          <a:latin typeface="+mj-lt"/>
          <a:ea typeface="+mj-ea"/>
          <a:cs typeface="+mj-cs"/>
          <a:sym typeface="Arial"/>
        </a:defRPr>
      </a:lvl5pPr>
      <a:lvl6pPr marL="0" marR="0" indent="0" algn="l" defTabSz="1714500" rtl="0" latinLnBrk="0">
        <a:lnSpc>
          <a:spcPct val="90000"/>
        </a:lnSpc>
        <a:spcBef>
          <a:spcPts val="0"/>
        </a:spcBef>
        <a:spcAft>
          <a:spcPts val="0"/>
        </a:spcAft>
        <a:buClrTx/>
        <a:buSzTx/>
        <a:buFontTx/>
        <a:buNone/>
        <a:tabLst/>
        <a:defRPr sz="3200" b="0" i="0" u="none" strike="noStrike" cap="none" spc="-1" baseline="0">
          <a:ln>
            <a:noFill/>
          </a:ln>
          <a:solidFill>
            <a:srgbClr val="000000"/>
          </a:solidFill>
          <a:uFillTx/>
          <a:latin typeface="+mj-lt"/>
          <a:ea typeface="+mj-ea"/>
          <a:cs typeface="+mj-cs"/>
          <a:sym typeface="Arial"/>
        </a:defRPr>
      </a:lvl6pPr>
      <a:lvl7pPr marL="0" marR="0" indent="0" algn="l" defTabSz="1714500" rtl="0" latinLnBrk="0">
        <a:lnSpc>
          <a:spcPct val="90000"/>
        </a:lnSpc>
        <a:spcBef>
          <a:spcPts val="0"/>
        </a:spcBef>
        <a:spcAft>
          <a:spcPts val="0"/>
        </a:spcAft>
        <a:buClrTx/>
        <a:buSzTx/>
        <a:buFontTx/>
        <a:buNone/>
        <a:tabLst/>
        <a:defRPr sz="3200" b="0" i="0" u="none" strike="noStrike" cap="none" spc="-1" baseline="0">
          <a:ln>
            <a:noFill/>
          </a:ln>
          <a:solidFill>
            <a:srgbClr val="000000"/>
          </a:solidFill>
          <a:uFillTx/>
          <a:latin typeface="+mj-lt"/>
          <a:ea typeface="+mj-ea"/>
          <a:cs typeface="+mj-cs"/>
          <a:sym typeface="Arial"/>
        </a:defRPr>
      </a:lvl7pPr>
      <a:lvl8pPr marL="0" marR="0" indent="0" algn="l" defTabSz="1714500" rtl="0" latinLnBrk="0">
        <a:lnSpc>
          <a:spcPct val="90000"/>
        </a:lnSpc>
        <a:spcBef>
          <a:spcPts val="0"/>
        </a:spcBef>
        <a:spcAft>
          <a:spcPts val="0"/>
        </a:spcAft>
        <a:buClrTx/>
        <a:buSzTx/>
        <a:buFontTx/>
        <a:buNone/>
        <a:tabLst/>
        <a:defRPr sz="3200" b="0" i="0" u="none" strike="noStrike" cap="none" spc="-1" baseline="0">
          <a:ln>
            <a:noFill/>
          </a:ln>
          <a:solidFill>
            <a:srgbClr val="000000"/>
          </a:solidFill>
          <a:uFillTx/>
          <a:latin typeface="+mj-lt"/>
          <a:ea typeface="+mj-ea"/>
          <a:cs typeface="+mj-cs"/>
          <a:sym typeface="Arial"/>
        </a:defRPr>
      </a:lvl8pPr>
      <a:lvl9pPr marL="0" marR="0" indent="0" algn="l" defTabSz="1714500" rtl="0" latinLnBrk="0">
        <a:lnSpc>
          <a:spcPct val="90000"/>
        </a:lnSpc>
        <a:spcBef>
          <a:spcPts val="0"/>
        </a:spcBef>
        <a:spcAft>
          <a:spcPts val="0"/>
        </a:spcAft>
        <a:buClrTx/>
        <a:buSzTx/>
        <a:buFontTx/>
        <a:buNone/>
        <a:tabLst/>
        <a:defRPr sz="3200" b="0" i="0" u="none" strike="noStrike" cap="none" spc="-1" baseline="0">
          <a:ln>
            <a:noFill/>
          </a:ln>
          <a:solidFill>
            <a:srgbClr val="000000"/>
          </a:solidFill>
          <a:uFillTx/>
          <a:latin typeface="+mj-lt"/>
          <a:ea typeface="+mj-ea"/>
          <a:cs typeface="+mj-cs"/>
          <a:sym typeface="Arial"/>
        </a:defRPr>
      </a:lvl9pPr>
    </p:titleStyle>
    <p:bodyStyle>
      <a:lvl1pPr marL="709710" marR="0" indent="-601709" algn="l" defTabSz="1714500" rtl="0" latinLnBrk="0">
        <a:lnSpc>
          <a:spcPct val="90000"/>
        </a:lnSpc>
        <a:spcBef>
          <a:spcPts val="2600"/>
        </a:spcBef>
        <a:spcAft>
          <a:spcPts val="0"/>
        </a:spcAft>
        <a:buClr>
          <a:srgbClr val="000000"/>
        </a:buClr>
        <a:buSzPct val="45000"/>
        <a:buFont typeface="Wingdings"/>
        <a:buChar char="●"/>
        <a:tabLst/>
        <a:defRPr sz="5200" b="0" i="0" u="none" strike="noStrike" cap="none" spc="-1" baseline="0">
          <a:ln>
            <a:noFill/>
          </a:ln>
          <a:solidFill>
            <a:srgbClr val="000000"/>
          </a:solidFill>
          <a:uFillTx/>
          <a:latin typeface="+mj-lt"/>
          <a:ea typeface="+mj-ea"/>
          <a:cs typeface="+mj-cs"/>
          <a:sym typeface="Arial"/>
        </a:defRPr>
      </a:lvl1pPr>
      <a:lvl2pPr marL="1382397" marR="0" indent="-842397" algn="l" defTabSz="1714500" rtl="0" latinLnBrk="0">
        <a:lnSpc>
          <a:spcPct val="90000"/>
        </a:lnSpc>
        <a:spcBef>
          <a:spcPts val="2600"/>
        </a:spcBef>
        <a:spcAft>
          <a:spcPts val="0"/>
        </a:spcAft>
        <a:buClr>
          <a:srgbClr val="000000"/>
        </a:buClr>
        <a:buSzPct val="75000"/>
        <a:buFont typeface="Wingdings"/>
        <a:buChar char="−"/>
        <a:tabLst/>
        <a:defRPr sz="5200" b="0" i="0" u="none" strike="noStrike" cap="none" spc="-1" baseline="0">
          <a:ln>
            <a:noFill/>
          </a:ln>
          <a:solidFill>
            <a:srgbClr val="000000"/>
          </a:solidFill>
          <a:uFillTx/>
          <a:latin typeface="+mj-lt"/>
          <a:ea typeface="+mj-ea"/>
          <a:cs typeface="+mj-cs"/>
          <a:sym typeface="Arial"/>
        </a:defRPr>
      </a:lvl2pPr>
      <a:lvl3pPr marL="1839996" marR="0" indent="-831996" algn="l" defTabSz="1714500" rtl="0" latinLnBrk="0">
        <a:lnSpc>
          <a:spcPct val="90000"/>
        </a:lnSpc>
        <a:spcBef>
          <a:spcPts val="2600"/>
        </a:spcBef>
        <a:spcAft>
          <a:spcPts val="0"/>
        </a:spcAft>
        <a:buClr>
          <a:srgbClr val="000000"/>
        </a:buClr>
        <a:buSzPct val="45000"/>
        <a:buFont typeface="Wingdings"/>
        <a:buChar char="●"/>
        <a:tabLst/>
        <a:defRPr sz="5200" b="0" i="0" u="none" strike="noStrike" cap="none" spc="-1" baseline="0">
          <a:ln>
            <a:noFill/>
          </a:ln>
          <a:solidFill>
            <a:srgbClr val="000000"/>
          </a:solidFill>
          <a:uFillTx/>
          <a:latin typeface="+mj-lt"/>
          <a:ea typeface="+mj-ea"/>
          <a:cs typeface="+mj-cs"/>
          <a:sym typeface="Arial"/>
        </a:defRPr>
      </a:lvl3pPr>
      <a:lvl4pPr marL="2135999" marR="0" indent="-623999" algn="l" defTabSz="1714500" rtl="0" latinLnBrk="0">
        <a:lnSpc>
          <a:spcPct val="90000"/>
        </a:lnSpc>
        <a:spcBef>
          <a:spcPts val="2600"/>
        </a:spcBef>
        <a:spcAft>
          <a:spcPts val="0"/>
        </a:spcAft>
        <a:buClr>
          <a:srgbClr val="000000"/>
        </a:buClr>
        <a:buSzPct val="75000"/>
        <a:buFont typeface="Wingdings"/>
        <a:buChar char="−"/>
        <a:tabLst/>
        <a:defRPr sz="5200" b="0" i="0" u="none" strike="noStrike" cap="none" spc="-1" baseline="0">
          <a:ln>
            <a:noFill/>
          </a:ln>
          <a:solidFill>
            <a:srgbClr val="000000"/>
          </a:solidFill>
          <a:uFillTx/>
          <a:latin typeface="+mj-lt"/>
          <a:ea typeface="+mj-ea"/>
          <a:cs typeface="+mj-cs"/>
          <a:sym typeface="Arial"/>
        </a:defRPr>
      </a:lvl4pPr>
      <a:lvl5pPr marL="2505592" marR="0" indent="-561594" algn="l" defTabSz="1714500" rtl="0" latinLnBrk="0">
        <a:lnSpc>
          <a:spcPct val="90000"/>
        </a:lnSpc>
        <a:spcBef>
          <a:spcPts val="2600"/>
        </a:spcBef>
        <a:spcAft>
          <a:spcPts val="0"/>
        </a:spcAft>
        <a:buClr>
          <a:srgbClr val="000000"/>
        </a:buClr>
        <a:buSzPct val="45000"/>
        <a:buFont typeface="Wingdings"/>
        <a:buChar char="●"/>
        <a:tabLst/>
        <a:defRPr sz="5200" b="0" i="0" u="none" strike="noStrike" cap="none" spc="-1" baseline="0">
          <a:ln>
            <a:noFill/>
          </a:ln>
          <a:solidFill>
            <a:srgbClr val="000000"/>
          </a:solidFill>
          <a:uFillTx/>
          <a:latin typeface="+mj-lt"/>
          <a:ea typeface="+mj-ea"/>
          <a:cs typeface="+mj-cs"/>
          <a:sym typeface="Arial"/>
        </a:defRPr>
      </a:lvl5pPr>
      <a:lvl6pPr marL="2937592" marR="0" indent="-561594" algn="l" defTabSz="1714500" rtl="0" latinLnBrk="0">
        <a:lnSpc>
          <a:spcPct val="90000"/>
        </a:lnSpc>
        <a:spcBef>
          <a:spcPts val="2600"/>
        </a:spcBef>
        <a:spcAft>
          <a:spcPts val="0"/>
        </a:spcAft>
        <a:buClr>
          <a:srgbClr val="000000"/>
        </a:buClr>
        <a:buSzPct val="45000"/>
        <a:buFont typeface="Wingdings"/>
        <a:buChar char="●"/>
        <a:tabLst/>
        <a:defRPr sz="5200" b="0" i="0" u="none" strike="noStrike" cap="none" spc="-1" baseline="0">
          <a:ln>
            <a:noFill/>
          </a:ln>
          <a:solidFill>
            <a:srgbClr val="000000"/>
          </a:solidFill>
          <a:uFillTx/>
          <a:latin typeface="+mj-lt"/>
          <a:ea typeface="+mj-ea"/>
          <a:cs typeface="+mj-cs"/>
          <a:sym typeface="Arial"/>
        </a:defRPr>
      </a:lvl6pPr>
      <a:lvl7pPr marL="3369593" marR="0" indent="-561594" algn="l" defTabSz="1714500" rtl="0" latinLnBrk="0">
        <a:lnSpc>
          <a:spcPct val="90000"/>
        </a:lnSpc>
        <a:spcBef>
          <a:spcPts val="2600"/>
        </a:spcBef>
        <a:spcAft>
          <a:spcPts val="0"/>
        </a:spcAft>
        <a:buClr>
          <a:srgbClr val="000000"/>
        </a:buClr>
        <a:buSzPct val="45000"/>
        <a:buFont typeface="Wingdings"/>
        <a:buChar char="●"/>
        <a:tabLst/>
        <a:defRPr sz="5200" b="0" i="0" u="none" strike="noStrike" cap="none" spc="-1" baseline="0">
          <a:ln>
            <a:noFill/>
          </a:ln>
          <a:solidFill>
            <a:srgbClr val="000000"/>
          </a:solidFill>
          <a:uFillTx/>
          <a:latin typeface="+mj-lt"/>
          <a:ea typeface="+mj-ea"/>
          <a:cs typeface="+mj-cs"/>
          <a:sym typeface="Arial"/>
        </a:defRPr>
      </a:lvl7pPr>
      <a:lvl8pPr marL="3860800" marR="0" indent="-660400" algn="l" defTabSz="1714500" rtl="0" latinLnBrk="0">
        <a:lnSpc>
          <a:spcPct val="90000"/>
        </a:lnSpc>
        <a:spcBef>
          <a:spcPts val="2600"/>
        </a:spcBef>
        <a:spcAft>
          <a:spcPts val="0"/>
        </a:spcAft>
        <a:buClr>
          <a:srgbClr val="000000"/>
        </a:buClr>
        <a:buSzPct val="100000"/>
        <a:buFont typeface="Wingdings"/>
        <a:buChar char="•"/>
        <a:tabLst/>
        <a:defRPr sz="5200" b="0" i="0" u="none" strike="noStrike" cap="none" spc="-1" baseline="0">
          <a:ln>
            <a:noFill/>
          </a:ln>
          <a:solidFill>
            <a:srgbClr val="000000"/>
          </a:solidFill>
          <a:uFillTx/>
          <a:latin typeface="+mj-lt"/>
          <a:ea typeface="+mj-ea"/>
          <a:cs typeface="+mj-cs"/>
          <a:sym typeface="Arial"/>
        </a:defRPr>
      </a:lvl8pPr>
      <a:lvl9pPr marL="4318000" marR="0" indent="-660400" algn="l" defTabSz="1714500" rtl="0" latinLnBrk="0">
        <a:lnSpc>
          <a:spcPct val="90000"/>
        </a:lnSpc>
        <a:spcBef>
          <a:spcPts val="2600"/>
        </a:spcBef>
        <a:spcAft>
          <a:spcPts val="0"/>
        </a:spcAft>
        <a:buClr>
          <a:srgbClr val="000000"/>
        </a:buClr>
        <a:buSzPct val="100000"/>
        <a:buFont typeface="Wingdings"/>
        <a:buChar char="•"/>
        <a:tabLst/>
        <a:defRPr sz="5200" b="0" i="0" u="none" strike="noStrike" cap="none" spc="-1" baseline="0">
          <a:ln>
            <a:noFill/>
          </a:ln>
          <a:solidFill>
            <a:srgbClr val="000000"/>
          </a:solidFill>
          <a:uFillTx/>
          <a:latin typeface="+mj-lt"/>
          <a:ea typeface="+mj-ea"/>
          <a:cs typeface="+mj-cs"/>
          <a:sym typeface="Arial"/>
        </a:defRPr>
      </a:lvl9pPr>
    </p:bodyStyle>
    <p:otherStyle>
      <a:lvl1pPr marL="0" marR="0" indent="0" algn="r" defTabSz="1714500" rtl="0" latinLnBrk="0">
        <a:lnSpc>
          <a:spcPct val="100000"/>
        </a:lnSpc>
        <a:spcBef>
          <a:spcPts val="0"/>
        </a:spcBef>
        <a:spcAft>
          <a:spcPts val="0"/>
        </a:spcAft>
        <a:buClrTx/>
        <a:buSzTx/>
        <a:buFontTx/>
        <a:buNone/>
        <a:tabLst/>
        <a:defRPr sz="2200" b="0" i="0" u="none" strike="noStrike" cap="none" spc="0" baseline="0">
          <a:ln>
            <a:noFill/>
          </a:ln>
          <a:solidFill>
            <a:schemeClr val="tx1"/>
          </a:solidFill>
          <a:uFillTx/>
          <a:latin typeface="+mn-lt"/>
          <a:ea typeface="+mn-ea"/>
          <a:cs typeface="+mn-cs"/>
          <a:sym typeface="Arial"/>
        </a:defRPr>
      </a:lvl1pPr>
      <a:lvl2pPr marL="0" marR="0" indent="0" algn="r" defTabSz="1714500" rtl="0" latinLnBrk="0">
        <a:lnSpc>
          <a:spcPct val="100000"/>
        </a:lnSpc>
        <a:spcBef>
          <a:spcPts val="0"/>
        </a:spcBef>
        <a:spcAft>
          <a:spcPts val="0"/>
        </a:spcAft>
        <a:buClrTx/>
        <a:buSzTx/>
        <a:buFontTx/>
        <a:buNone/>
        <a:tabLst/>
        <a:defRPr sz="2200" b="0" i="0" u="none" strike="noStrike" cap="none" spc="0" baseline="0">
          <a:ln>
            <a:noFill/>
          </a:ln>
          <a:solidFill>
            <a:schemeClr val="tx1"/>
          </a:solidFill>
          <a:uFillTx/>
          <a:latin typeface="+mn-lt"/>
          <a:ea typeface="+mn-ea"/>
          <a:cs typeface="+mn-cs"/>
          <a:sym typeface="Arial"/>
        </a:defRPr>
      </a:lvl2pPr>
      <a:lvl3pPr marL="0" marR="0" indent="0" algn="r" defTabSz="1714500" rtl="0" latinLnBrk="0">
        <a:lnSpc>
          <a:spcPct val="100000"/>
        </a:lnSpc>
        <a:spcBef>
          <a:spcPts val="0"/>
        </a:spcBef>
        <a:spcAft>
          <a:spcPts val="0"/>
        </a:spcAft>
        <a:buClrTx/>
        <a:buSzTx/>
        <a:buFontTx/>
        <a:buNone/>
        <a:tabLst/>
        <a:defRPr sz="2200" b="0" i="0" u="none" strike="noStrike" cap="none" spc="0" baseline="0">
          <a:ln>
            <a:noFill/>
          </a:ln>
          <a:solidFill>
            <a:schemeClr val="tx1"/>
          </a:solidFill>
          <a:uFillTx/>
          <a:latin typeface="+mn-lt"/>
          <a:ea typeface="+mn-ea"/>
          <a:cs typeface="+mn-cs"/>
          <a:sym typeface="Arial"/>
        </a:defRPr>
      </a:lvl3pPr>
      <a:lvl4pPr marL="0" marR="0" indent="0" algn="r" defTabSz="1714500" rtl="0" latinLnBrk="0">
        <a:lnSpc>
          <a:spcPct val="100000"/>
        </a:lnSpc>
        <a:spcBef>
          <a:spcPts val="0"/>
        </a:spcBef>
        <a:spcAft>
          <a:spcPts val="0"/>
        </a:spcAft>
        <a:buClrTx/>
        <a:buSzTx/>
        <a:buFontTx/>
        <a:buNone/>
        <a:tabLst/>
        <a:defRPr sz="2200" b="0" i="0" u="none" strike="noStrike" cap="none" spc="0" baseline="0">
          <a:ln>
            <a:noFill/>
          </a:ln>
          <a:solidFill>
            <a:schemeClr val="tx1"/>
          </a:solidFill>
          <a:uFillTx/>
          <a:latin typeface="+mn-lt"/>
          <a:ea typeface="+mn-ea"/>
          <a:cs typeface="+mn-cs"/>
          <a:sym typeface="Arial"/>
        </a:defRPr>
      </a:lvl4pPr>
      <a:lvl5pPr marL="0" marR="0" indent="0" algn="r" defTabSz="1714500" rtl="0" latinLnBrk="0">
        <a:lnSpc>
          <a:spcPct val="100000"/>
        </a:lnSpc>
        <a:spcBef>
          <a:spcPts val="0"/>
        </a:spcBef>
        <a:spcAft>
          <a:spcPts val="0"/>
        </a:spcAft>
        <a:buClrTx/>
        <a:buSzTx/>
        <a:buFontTx/>
        <a:buNone/>
        <a:tabLst/>
        <a:defRPr sz="2200" b="0" i="0" u="none" strike="noStrike" cap="none" spc="0" baseline="0">
          <a:ln>
            <a:noFill/>
          </a:ln>
          <a:solidFill>
            <a:schemeClr val="tx1"/>
          </a:solidFill>
          <a:uFillTx/>
          <a:latin typeface="+mn-lt"/>
          <a:ea typeface="+mn-ea"/>
          <a:cs typeface="+mn-cs"/>
          <a:sym typeface="Arial"/>
        </a:defRPr>
      </a:lvl5pPr>
      <a:lvl6pPr marL="0" marR="0" indent="0" algn="r" defTabSz="1714500" rtl="0" latinLnBrk="0">
        <a:lnSpc>
          <a:spcPct val="100000"/>
        </a:lnSpc>
        <a:spcBef>
          <a:spcPts val="0"/>
        </a:spcBef>
        <a:spcAft>
          <a:spcPts val="0"/>
        </a:spcAft>
        <a:buClrTx/>
        <a:buSzTx/>
        <a:buFontTx/>
        <a:buNone/>
        <a:tabLst/>
        <a:defRPr sz="2200" b="0" i="0" u="none" strike="noStrike" cap="none" spc="0" baseline="0">
          <a:ln>
            <a:noFill/>
          </a:ln>
          <a:solidFill>
            <a:schemeClr val="tx1"/>
          </a:solidFill>
          <a:uFillTx/>
          <a:latin typeface="+mn-lt"/>
          <a:ea typeface="+mn-ea"/>
          <a:cs typeface="+mn-cs"/>
          <a:sym typeface="Arial"/>
        </a:defRPr>
      </a:lvl6pPr>
      <a:lvl7pPr marL="0" marR="0" indent="0" algn="r" defTabSz="1714500" rtl="0" latinLnBrk="0">
        <a:lnSpc>
          <a:spcPct val="100000"/>
        </a:lnSpc>
        <a:spcBef>
          <a:spcPts val="0"/>
        </a:spcBef>
        <a:spcAft>
          <a:spcPts val="0"/>
        </a:spcAft>
        <a:buClrTx/>
        <a:buSzTx/>
        <a:buFontTx/>
        <a:buNone/>
        <a:tabLst/>
        <a:defRPr sz="2200" b="0" i="0" u="none" strike="noStrike" cap="none" spc="0" baseline="0">
          <a:ln>
            <a:noFill/>
          </a:ln>
          <a:solidFill>
            <a:schemeClr val="tx1"/>
          </a:solidFill>
          <a:uFillTx/>
          <a:latin typeface="+mn-lt"/>
          <a:ea typeface="+mn-ea"/>
          <a:cs typeface="+mn-cs"/>
          <a:sym typeface="Arial"/>
        </a:defRPr>
      </a:lvl7pPr>
      <a:lvl8pPr marL="0" marR="0" indent="0" algn="r" defTabSz="1714500" rtl="0" latinLnBrk="0">
        <a:lnSpc>
          <a:spcPct val="100000"/>
        </a:lnSpc>
        <a:spcBef>
          <a:spcPts val="0"/>
        </a:spcBef>
        <a:spcAft>
          <a:spcPts val="0"/>
        </a:spcAft>
        <a:buClrTx/>
        <a:buSzTx/>
        <a:buFontTx/>
        <a:buNone/>
        <a:tabLst/>
        <a:defRPr sz="2200" b="0" i="0" u="none" strike="noStrike" cap="none" spc="0" baseline="0">
          <a:ln>
            <a:noFill/>
          </a:ln>
          <a:solidFill>
            <a:schemeClr val="tx1"/>
          </a:solidFill>
          <a:uFillTx/>
          <a:latin typeface="+mn-lt"/>
          <a:ea typeface="+mn-ea"/>
          <a:cs typeface="+mn-cs"/>
          <a:sym typeface="Arial"/>
        </a:defRPr>
      </a:lvl8pPr>
      <a:lvl9pPr marL="0" marR="0" indent="0" algn="r" defTabSz="1714500" rtl="0" latinLnBrk="0">
        <a:lnSpc>
          <a:spcPct val="100000"/>
        </a:lnSpc>
        <a:spcBef>
          <a:spcPts val="0"/>
        </a:spcBef>
        <a:spcAft>
          <a:spcPts val="0"/>
        </a:spcAft>
        <a:buClrTx/>
        <a:buSzTx/>
        <a:buFontTx/>
        <a:buNone/>
        <a:tabLst/>
        <a:defRPr sz="2200" b="0" i="0" u="none" strike="noStrike" cap="none" spc="0" baseline="0">
          <a:ln>
            <a:noFill/>
          </a:ln>
          <a:solidFill>
            <a:schemeClr val="tx1"/>
          </a:solidFill>
          <a:uFillTx/>
          <a:latin typeface="+mn-lt"/>
          <a:ea typeface="+mn-ea"/>
          <a:cs typeface="+mn-cs"/>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8.png"/><Relationship Id="rId1" Type="http://schemas.openxmlformats.org/officeDocument/2006/relationships/slideLayout" Target="../slideLayouts/slideLayout49.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5.png"/><Relationship Id="rId7" Type="http://schemas.openxmlformats.org/officeDocument/2006/relationships/image" Target="../media/image39.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 Id="rId9" Type="http://schemas.openxmlformats.org/officeDocument/2006/relationships/image" Target="../media/image32.png"/></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41.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49.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49.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5.png"/><Relationship Id="rId7"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0" name="image1.png"/>
          <p:cNvPicPr>
            <a:picLocks noChangeAspect="1"/>
          </p:cNvPicPr>
          <p:nvPr/>
        </p:nvPicPr>
        <p:blipFill>
          <a:blip r:embed="rId2"/>
          <a:stretch>
            <a:fillRect/>
          </a:stretch>
        </p:blipFill>
        <p:spPr>
          <a:xfrm>
            <a:off x="0" y="3568"/>
            <a:ext cx="24384002" cy="13708863"/>
          </a:xfrm>
          <a:prstGeom prst="rect">
            <a:avLst/>
          </a:prstGeom>
          <a:ln w="12700">
            <a:miter lim="400000"/>
          </a:ln>
        </p:spPr>
      </p:pic>
      <p:pic>
        <p:nvPicPr>
          <p:cNvPr id="491" name="image2.png"/>
          <p:cNvPicPr>
            <a:picLocks noChangeAspect="1"/>
          </p:cNvPicPr>
          <p:nvPr/>
        </p:nvPicPr>
        <p:blipFill>
          <a:blip r:embed="rId3"/>
          <a:stretch>
            <a:fillRect/>
          </a:stretch>
        </p:blipFill>
        <p:spPr>
          <a:xfrm>
            <a:off x="1777855" y="11786451"/>
            <a:ext cx="2906337" cy="511246"/>
          </a:xfrm>
          <a:prstGeom prst="rect">
            <a:avLst/>
          </a:prstGeom>
          <a:ln w="12700">
            <a:miter lim="400000"/>
          </a:ln>
        </p:spPr>
      </p:pic>
      <p:sp>
        <p:nvSpPr>
          <p:cNvPr id="492" name="Shape 492"/>
          <p:cNvSpPr/>
          <p:nvPr/>
        </p:nvSpPr>
        <p:spPr>
          <a:xfrm>
            <a:off x="1689931" y="3667552"/>
            <a:ext cx="9693345" cy="5897754"/>
          </a:xfrm>
          <a:prstGeom prst="rect">
            <a:avLst/>
          </a:prstGeom>
          <a:ln w="12700">
            <a:miter lim="400000"/>
          </a:ln>
          <a:extLst>
            <a:ext uri="{C572A759-6A51-4108-AA02-DFA0A04FC94B}">
              <ma14:wrappingTextBoxFlag xmlns:ma14="http://schemas.microsoft.com/office/mac/drawingml/2011/main" xmlns="" val="1"/>
            </a:ext>
          </a:extLst>
        </p:spPr>
        <p:txBody>
          <a:bodyPr wrap="none" lIns="85718" tIns="85718" rIns="85718" bIns="85718">
            <a:spAutoFit/>
          </a:bodyPr>
          <a:lstStyle/>
          <a:p>
            <a:pPr>
              <a:lnSpc>
                <a:spcPct val="90000"/>
              </a:lnSpc>
              <a:defRPr sz="8400" b="1">
                <a:solidFill>
                  <a:srgbClr val="FFFFFF"/>
                </a:solidFill>
              </a:defRPr>
            </a:pPr>
            <a:r>
              <a:rPr dirty="0"/>
              <a:t>Coral Detox </a:t>
            </a:r>
          </a:p>
          <a:p>
            <a:pPr>
              <a:lnSpc>
                <a:spcPct val="90000"/>
              </a:lnSpc>
              <a:defRPr sz="8400" b="1">
                <a:solidFill>
                  <a:srgbClr val="FFFFFF"/>
                </a:solidFill>
              </a:defRPr>
            </a:pPr>
            <a:r>
              <a:rPr lang="it-IT" dirty="0" smtClean="0"/>
              <a:t>e</a:t>
            </a:r>
            <a:r>
              <a:rPr dirty="0" smtClean="0"/>
              <a:t> </a:t>
            </a:r>
            <a:r>
              <a:rPr dirty="0"/>
              <a:t>Coral Detox Plus</a:t>
            </a:r>
          </a:p>
          <a:p>
            <a:pPr>
              <a:lnSpc>
                <a:spcPct val="90000"/>
              </a:lnSpc>
              <a:defRPr sz="11200" b="1">
                <a:solidFill>
                  <a:srgbClr val="FFFFFF"/>
                </a:solidFill>
              </a:defRPr>
            </a:pPr>
            <a:endParaRPr dirty="0"/>
          </a:p>
          <a:p>
            <a:pPr>
              <a:defRPr sz="4000" b="1" cap="all">
                <a:solidFill>
                  <a:srgbClr val="FFFFFF"/>
                </a:solidFill>
              </a:defRPr>
            </a:pPr>
            <a:r>
              <a:rPr lang="it-IT" sz="4000" b="1" cap="all" dirty="0" smtClean="0"/>
              <a:t>attivare </a:t>
            </a:r>
            <a:r>
              <a:rPr lang="it-IT" sz="4000" b="1" cap="all" dirty="0"/>
              <a:t>la naturale </a:t>
            </a:r>
            <a:endParaRPr lang="it-IT" sz="4000" b="1" cap="all" dirty="0" smtClean="0"/>
          </a:p>
          <a:p>
            <a:pPr>
              <a:defRPr sz="4000" b="1" cap="all">
                <a:solidFill>
                  <a:srgbClr val="FFFFFF"/>
                </a:solidFill>
              </a:defRPr>
            </a:pPr>
            <a:r>
              <a:rPr lang="it-IT" sz="4000" b="1" cap="all" dirty="0" smtClean="0"/>
              <a:t>detossicazione  </a:t>
            </a:r>
            <a:endParaRPr lang="it-IT" sz="4000" b="1" cap="all" dirty="0"/>
          </a:p>
          <a:p>
            <a:pPr>
              <a:defRPr sz="4000" b="1" cap="all">
                <a:solidFill>
                  <a:srgbClr val="FFFFFF"/>
                </a:solidFill>
              </a:defRPr>
            </a:pPr>
            <a:endParaRPr dirty="0"/>
          </a:p>
        </p:txBody>
      </p:sp>
      <p:pic>
        <p:nvPicPr>
          <p:cNvPr id="8" name="Immagine 7">
            <a:extLst>
              <a:ext uri="{FF2B5EF4-FFF2-40B4-BE49-F238E27FC236}">
                <a16:creationId xmlns="" xmlns:a16="http://schemas.microsoft.com/office/drawing/2014/main" id="{16627B6F-47B1-45FD-9215-B9FDE7CE8B1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749489" y="1104899"/>
            <a:ext cx="9944100" cy="9944100"/>
          </a:xfrm>
          <a:prstGeom prst="rect">
            <a:avLst/>
          </a:prstGeom>
        </p:spPr>
      </p:pic>
      <p:pic>
        <p:nvPicPr>
          <p:cNvPr id="9" name="Immagine 8">
            <a:extLst>
              <a:ext uri="{FF2B5EF4-FFF2-40B4-BE49-F238E27FC236}">
                <a16:creationId xmlns="" xmlns:a16="http://schemas.microsoft.com/office/drawing/2014/main" id="{385F682D-D5F5-4E65-BAFF-E44F3CF89F1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126194" y="5519223"/>
            <a:ext cx="8658225" cy="8658225"/>
          </a:xfrm>
          <a:prstGeom prst="rect">
            <a:avLst/>
          </a:prstGeom>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8" name="image13.png"/>
          <p:cNvPicPr>
            <a:picLocks noChangeAspect="1"/>
          </p:cNvPicPr>
          <p:nvPr/>
        </p:nvPicPr>
        <p:blipFill>
          <a:blip r:embed="rId3"/>
          <a:stretch>
            <a:fillRect/>
          </a:stretch>
        </p:blipFill>
        <p:spPr>
          <a:xfrm>
            <a:off x="-3" y="3568"/>
            <a:ext cx="24384005" cy="13708863"/>
          </a:xfrm>
          <a:prstGeom prst="rect">
            <a:avLst/>
          </a:prstGeom>
          <a:ln w="12700">
            <a:miter lim="400000"/>
          </a:ln>
        </p:spPr>
      </p:pic>
      <p:sp>
        <p:nvSpPr>
          <p:cNvPr id="629" name="Shape 629"/>
          <p:cNvSpPr/>
          <p:nvPr/>
        </p:nvSpPr>
        <p:spPr>
          <a:xfrm>
            <a:off x="1914439" y="1060441"/>
            <a:ext cx="10425917" cy="4235761"/>
          </a:xfrm>
          <a:prstGeom prst="rect">
            <a:avLst/>
          </a:prstGeom>
          <a:ln w="12700">
            <a:miter lim="400000"/>
          </a:ln>
          <a:extLst>
            <a:ext uri="{C572A759-6A51-4108-AA02-DFA0A04FC94B}">
              <ma14:wrappingTextBoxFlag xmlns:ma14="http://schemas.microsoft.com/office/mac/drawingml/2011/main" xmlns="" val="1"/>
            </a:ext>
          </a:extLst>
        </p:spPr>
        <p:txBody>
          <a:bodyPr wrap="none" lIns="85718" tIns="85718" rIns="85718" bIns="85718">
            <a:spAutoFit/>
          </a:bodyPr>
          <a:lstStyle/>
          <a:p>
            <a:pPr defTabSz="914400">
              <a:defRPr sz="6600" b="1">
                <a:solidFill>
                  <a:srgbClr val="FFFFFF"/>
                </a:solidFill>
              </a:defRPr>
            </a:pPr>
            <a:r>
              <a:rPr lang="it-IT" sz="6600" b="1" dirty="0" smtClean="0"/>
              <a:t>APPROCCIO </a:t>
            </a:r>
            <a:r>
              <a:rPr lang="it-IT" sz="6600" b="1" dirty="0"/>
              <a:t>SISTEMICO </a:t>
            </a:r>
            <a:endParaRPr lang="it-IT" sz="6600" b="1" dirty="0" smtClean="0"/>
          </a:p>
          <a:p>
            <a:pPr defTabSz="914400">
              <a:defRPr sz="6600" b="1">
                <a:solidFill>
                  <a:srgbClr val="FFFFFF"/>
                </a:solidFill>
              </a:defRPr>
            </a:pPr>
            <a:r>
              <a:rPr lang="it-IT" sz="6600" b="1" dirty="0" smtClean="0"/>
              <a:t>ALLA </a:t>
            </a:r>
            <a:r>
              <a:rPr lang="it-IT" sz="6600" b="1" dirty="0"/>
              <a:t>DETOSSICAZIONE </a:t>
            </a:r>
            <a:endParaRPr lang="it-IT" sz="6600" b="1" dirty="0" smtClean="0"/>
          </a:p>
          <a:p>
            <a:pPr defTabSz="914400">
              <a:defRPr sz="6600" b="1">
                <a:solidFill>
                  <a:srgbClr val="FFFFFF"/>
                </a:solidFill>
              </a:defRPr>
            </a:pPr>
            <a:r>
              <a:rPr lang="it-IT" sz="6600" b="1" dirty="0" smtClean="0"/>
              <a:t>DELL’ORGANISNO</a:t>
            </a:r>
            <a:endParaRPr lang="it-IT" sz="6600" b="1" dirty="0"/>
          </a:p>
          <a:p>
            <a:pPr defTabSz="914400">
              <a:defRPr sz="6600" b="1">
                <a:solidFill>
                  <a:srgbClr val="FFFFFF"/>
                </a:solidFill>
              </a:defRPr>
            </a:pPr>
            <a:endParaRPr dirty="0"/>
          </a:p>
        </p:txBody>
      </p:sp>
      <p:sp>
        <p:nvSpPr>
          <p:cNvPr id="630" name="Shape 630"/>
          <p:cNvSpPr/>
          <p:nvPr/>
        </p:nvSpPr>
        <p:spPr>
          <a:xfrm>
            <a:off x="1905324" y="4988271"/>
            <a:ext cx="9038081" cy="7713636"/>
          </a:xfrm>
          <a:prstGeom prst="rect">
            <a:avLst/>
          </a:prstGeom>
          <a:ln w="12700">
            <a:miter lim="400000"/>
          </a:ln>
          <a:extLst>
            <a:ext uri="{C572A759-6A51-4108-AA02-DFA0A04FC94B}">
              <ma14:wrappingTextBoxFlag xmlns:ma14="http://schemas.microsoft.com/office/mac/drawingml/2011/main" xmlns="" val="1"/>
            </a:ext>
          </a:extLst>
        </p:spPr>
        <p:txBody>
          <a:bodyPr lIns="85718" tIns="85718" rIns="85718" bIns="85718">
            <a:spAutoFit/>
          </a:bodyPr>
          <a:lstStyle/>
          <a:p>
            <a:pPr defTabSz="914400">
              <a:defRPr sz="3800" b="1" cap="all">
                <a:solidFill>
                  <a:srgbClr val="8EFFFC"/>
                </a:solidFill>
              </a:defRPr>
            </a:pPr>
            <a:r>
              <a:rPr dirty="0"/>
              <a:t>Coral Detox </a:t>
            </a:r>
          </a:p>
          <a:p>
            <a:pPr defTabSz="914400">
              <a:defRPr sz="3800" b="1" cap="all">
                <a:solidFill>
                  <a:srgbClr val="8EFFFC"/>
                </a:solidFill>
              </a:defRPr>
            </a:pPr>
            <a:r>
              <a:rPr lang="it-IT" dirty="0"/>
              <a:t>e</a:t>
            </a:r>
            <a:r>
              <a:rPr dirty="0" smtClean="0"/>
              <a:t> </a:t>
            </a:r>
            <a:r>
              <a:rPr dirty="0"/>
              <a:t>Coral Detox Plus  </a:t>
            </a:r>
          </a:p>
          <a:p>
            <a:pPr defTabSz="914400">
              <a:defRPr sz="3800" b="1">
                <a:solidFill>
                  <a:srgbClr val="FFFFFF"/>
                </a:solidFill>
              </a:defRPr>
            </a:pPr>
            <a:r>
              <a:rPr lang="it-IT" sz="3800" b="1" dirty="0" smtClean="0"/>
              <a:t>sono due kit </a:t>
            </a:r>
            <a:r>
              <a:rPr lang="it-IT" sz="3800" b="1" dirty="0"/>
              <a:t>per attivare </a:t>
            </a:r>
            <a:r>
              <a:rPr lang="it-IT" sz="3800" b="1" dirty="0" smtClean="0"/>
              <a:t>l’eliminazione dall’organismo</a:t>
            </a:r>
            <a:endParaRPr lang="it-IT" sz="3800" b="1" dirty="0"/>
          </a:p>
          <a:p>
            <a:pPr defTabSz="914400">
              <a:defRPr sz="3800" b="1">
                <a:solidFill>
                  <a:srgbClr val="FFFFFF"/>
                </a:solidFill>
              </a:defRPr>
            </a:pPr>
            <a:r>
              <a:rPr lang="it-IT" sz="3800" b="1" dirty="0" smtClean="0"/>
              <a:t>dei </a:t>
            </a:r>
            <a:r>
              <a:rPr lang="it-IT" sz="3800" b="1" dirty="0"/>
              <a:t>liquidi in </a:t>
            </a:r>
            <a:r>
              <a:rPr lang="it-IT" sz="3800" b="1" dirty="0" smtClean="0"/>
              <a:t>eccesso e </a:t>
            </a:r>
            <a:r>
              <a:rPr lang="it-IT" sz="3800" b="1" dirty="0"/>
              <a:t>delle tossine </a:t>
            </a:r>
            <a:r>
              <a:rPr lang="it-IT" sz="3800" b="1" dirty="0" smtClean="0"/>
              <a:t>liposolubili</a:t>
            </a:r>
          </a:p>
          <a:p>
            <a:pPr defTabSz="914400">
              <a:defRPr sz="3800" b="1">
                <a:solidFill>
                  <a:srgbClr val="FFFFFF"/>
                </a:solidFill>
              </a:defRPr>
            </a:pPr>
            <a:endParaRPr dirty="0"/>
          </a:p>
          <a:p>
            <a:pPr marL="320841" indent="-320841" defTabSz="914400">
              <a:buClr>
                <a:srgbClr val="EA458F"/>
              </a:buClr>
              <a:buSzPct val="100000"/>
              <a:buFontTx/>
              <a:buChar char="•"/>
              <a:defRPr b="1">
                <a:solidFill>
                  <a:srgbClr val="FFFFFF"/>
                </a:solidFill>
              </a:defRPr>
            </a:pPr>
            <a:r>
              <a:rPr lang="it-IT" b="1" dirty="0" smtClean="0">
                <a:solidFill>
                  <a:srgbClr val="FFFFFF"/>
                </a:solidFill>
              </a:rPr>
              <a:t>kit </a:t>
            </a:r>
            <a:r>
              <a:rPr lang="it-IT" b="1" dirty="0">
                <a:solidFill>
                  <a:srgbClr val="FFFFFF"/>
                </a:solidFill>
              </a:rPr>
              <a:t>di base e kit potenziato</a:t>
            </a:r>
          </a:p>
          <a:p>
            <a:pPr marL="320841" indent="-320841" defTabSz="914400">
              <a:buClr>
                <a:srgbClr val="EA458F"/>
              </a:buClr>
              <a:buSzPct val="100000"/>
              <a:buChar char="•"/>
              <a:defRPr b="1">
                <a:solidFill>
                  <a:srgbClr val="FFFFFF"/>
                </a:solidFill>
              </a:defRPr>
            </a:pPr>
            <a:endParaRPr dirty="0"/>
          </a:p>
          <a:p>
            <a:pPr marL="320841" indent="-320841" defTabSz="914400">
              <a:buClr>
                <a:srgbClr val="EA458F"/>
              </a:buClr>
              <a:buSzPct val="100000"/>
              <a:buFontTx/>
              <a:buChar char="•"/>
              <a:defRPr b="1">
                <a:solidFill>
                  <a:srgbClr val="FFFFFF"/>
                </a:solidFill>
              </a:defRPr>
            </a:pPr>
            <a:r>
              <a:rPr lang="it-IT" b="1" dirty="0" smtClean="0"/>
              <a:t>attivazione </a:t>
            </a:r>
            <a:r>
              <a:rPr lang="it-IT" b="1" dirty="0"/>
              <a:t>dei meccanismi naturali di detossicazione </a:t>
            </a:r>
            <a:r>
              <a:rPr lang="it-IT" b="1" dirty="0" smtClean="0"/>
              <a:t>dell’organismo</a:t>
            </a:r>
            <a:r>
              <a:rPr dirty="0"/>
              <a:t/>
            </a:r>
            <a:br>
              <a:rPr dirty="0"/>
            </a:br>
            <a:endParaRPr dirty="0"/>
          </a:p>
          <a:p>
            <a:pPr marL="320841" indent="-320841" defTabSz="914400">
              <a:buClr>
                <a:srgbClr val="EA458F"/>
              </a:buClr>
              <a:buSzPct val="100000"/>
              <a:buFontTx/>
              <a:buChar char="•"/>
              <a:defRPr b="1">
                <a:solidFill>
                  <a:srgbClr val="FFFFFF"/>
                </a:solidFill>
              </a:defRPr>
            </a:pPr>
            <a:r>
              <a:rPr lang="it-IT" b="1" dirty="0" smtClean="0"/>
              <a:t>approccio </a:t>
            </a:r>
            <a:r>
              <a:rPr lang="it-IT" b="1" dirty="0"/>
              <a:t>concettuale alla salute</a:t>
            </a:r>
          </a:p>
          <a:p>
            <a:pPr marL="320841" indent="-320841" defTabSz="914400">
              <a:buClr>
                <a:srgbClr val="EA458F"/>
              </a:buClr>
              <a:buSzPct val="100000"/>
              <a:buChar char="•"/>
              <a:defRPr b="1">
                <a:solidFill>
                  <a:srgbClr val="FFFFFF"/>
                </a:solidFill>
              </a:defRPr>
            </a:pPr>
            <a:endParaRPr dirty="0"/>
          </a:p>
        </p:txBody>
      </p:sp>
      <p:pic>
        <p:nvPicPr>
          <p:cNvPr id="3" name="Immagine 2">
            <a:extLst>
              <a:ext uri="{FF2B5EF4-FFF2-40B4-BE49-F238E27FC236}">
                <a16:creationId xmlns="" xmlns:a16="http://schemas.microsoft.com/office/drawing/2014/main" id="{6F869D2B-DB22-491E-BCE1-276D46D49E7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349471" y="543181"/>
            <a:ext cx="9944100" cy="9944100"/>
          </a:xfrm>
          <a:prstGeom prst="rect">
            <a:avLst/>
          </a:prstGeom>
        </p:spPr>
      </p:pic>
      <p:pic>
        <p:nvPicPr>
          <p:cNvPr id="5" name="Immagine 4">
            <a:extLst>
              <a:ext uri="{FF2B5EF4-FFF2-40B4-BE49-F238E27FC236}">
                <a16:creationId xmlns="" xmlns:a16="http://schemas.microsoft.com/office/drawing/2014/main" id="{28519EA7-68B8-47F9-BC8F-6B7E8FA24A1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041412" y="5057775"/>
            <a:ext cx="8658225" cy="8658225"/>
          </a:xfrm>
          <a:prstGeom prst="rect">
            <a:avLst/>
          </a:prstGeom>
        </p:spPr>
      </p:pic>
    </p:spTree>
  </p:cSld>
  <p:clrMapOvr>
    <a:masterClrMapping/>
  </p:clrMapOvr>
  <p:transition spd="slow"/>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7" name="image28.png"/>
          <p:cNvPicPr>
            <a:picLocks noChangeAspect="1"/>
          </p:cNvPicPr>
          <p:nvPr/>
        </p:nvPicPr>
        <p:blipFill>
          <a:blip r:embed="rId3"/>
          <a:stretch>
            <a:fillRect/>
          </a:stretch>
        </p:blipFill>
        <p:spPr>
          <a:xfrm>
            <a:off x="0" y="3568"/>
            <a:ext cx="24384000" cy="13708863"/>
          </a:xfrm>
          <a:prstGeom prst="rect">
            <a:avLst/>
          </a:prstGeom>
          <a:ln w="12700">
            <a:miter lim="400000"/>
          </a:ln>
        </p:spPr>
      </p:pic>
      <p:pic>
        <p:nvPicPr>
          <p:cNvPr id="638" name="image27.png"/>
          <p:cNvPicPr>
            <a:picLocks noChangeAspect="1"/>
          </p:cNvPicPr>
          <p:nvPr/>
        </p:nvPicPr>
        <p:blipFill>
          <a:blip r:embed="rId4"/>
          <a:stretch>
            <a:fillRect/>
          </a:stretch>
        </p:blipFill>
        <p:spPr>
          <a:xfrm>
            <a:off x="4597811" y="-6655398"/>
            <a:ext cx="24939139" cy="24939139"/>
          </a:xfrm>
          <a:prstGeom prst="rect">
            <a:avLst/>
          </a:prstGeom>
          <a:ln w="12700" cap="flat">
            <a:noFill/>
            <a:miter lim="400000"/>
          </a:ln>
          <a:effectLst/>
        </p:spPr>
      </p:pic>
      <p:sp>
        <p:nvSpPr>
          <p:cNvPr id="641" name="Shape 641"/>
          <p:cNvSpPr/>
          <p:nvPr/>
        </p:nvSpPr>
        <p:spPr>
          <a:xfrm>
            <a:off x="1914442" y="4337041"/>
            <a:ext cx="6599003" cy="1442146"/>
          </a:xfrm>
          <a:prstGeom prst="rect">
            <a:avLst/>
          </a:prstGeom>
          <a:ln w="12700">
            <a:miter lim="400000"/>
          </a:ln>
          <a:extLst>
            <a:ext uri="{C572A759-6A51-4108-AA02-DFA0A04FC94B}">
              <ma14:wrappingTextBoxFlag xmlns:ma14="http://schemas.microsoft.com/office/mac/drawingml/2011/main" xmlns="" val="1"/>
            </a:ext>
          </a:extLst>
        </p:spPr>
        <p:txBody>
          <a:bodyPr wrap="none" lIns="85718" tIns="85718" rIns="85718" bIns="85718">
            <a:spAutoFit/>
          </a:bodyPr>
          <a:lstStyle>
            <a:lvl1pPr defTabSz="914400">
              <a:defRPr sz="9000" b="1">
                <a:solidFill>
                  <a:srgbClr val="FFFFFF"/>
                </a:solidFill>
              </a:defRPr>
            </a:lvl1pPr>
          </a:lstStyle>
          <a:p>
            <a:r>
              <a:t>Coral Detox</a:t>
            </a:r>
          </a:p>
        </p:txBody>
      </p:sp>
      <p:sp>
        <p:nvSpPr>
          <p:cNvPr id="642" name="Shape 642"/>
          <p:cNvSpPr/>
          <p:nvPr/>
        </p:nvSpPr>
        <p:spPr>
          <a:xfrm>
            <a:off x="1905324" y="6409440"/>
            <a:ext cx="9038081" cy="1342661"/>
          </a:xfrm>
          <a:prstGeom prst="rect">
            <a:avLst/>
          </a:prstGeom>
          <a:ln w="12700">
            <a:miter lim="400000"/>
          </a:ln>
          <a:extLst>
            <a:ext uri="{C572A759-6A51-4108-AA02-DFA0A04FC94B}">
              <ma14:wrappingTextBoxFlag xmlns:ma14="http://schemas.microsoft.com/office/mac/drawingml/2011/main" xmlns="" val="1"/>
            </a:ext>
          </a:extLst>
        </p:spPr>
        <p:txBody>
          <a:bodyPr lIns="85718" tIns="85718" rIns="85718" bIns="85718">
            <a:spAutoFit/>
          </a:bodyPr>
          <a:lstStyle/>
          <a:p>
            <a:pPr defTabSz="914400">
              <a:defRPr sz="3800" b="1" cap="all">
                <a:solidFill>
                  <a:srgbClr val="FFFFFF"/>
                </a:solidFill>
              </a:defRPr>
            </a:pPr>
            <a:r>
              <a:rPr lang="it-IT" sz="3800" b="1" cap="all" dirty="0" smtClean="0"/>
              <a:t>Rimozione </a:t>
            </a:r>
            <a:r>
              <a:rPr lang="it-IT" sz="3800" b="1" cap="all" dirty="0"/>
              <a:t>dell'acqua e </a:t>
            </a:r>
            <a:endParaRPr lang="it-IT" sz="3800" b="1" cap="all" dirty="0" smtClean="0"/>
          </a:p>
          <a:p>
            <a:pPr defTabSz="914400">
              <a:defRPr sz="3800" b="1" cap="all">
                <a:solidFill>
                  <a:srgbClr val="FFFFFF"/>
                </a:solidFill>
              </a:defRPr>
            </a:pPr>
            <a:r>
              <a:rPr lang="it-IT" sz="3800" b="1" cap="all" dirty="0" smtClean="0"/>
              <a:t>delle </a:t>
            </a:r>
            <a:r>
              <a:rPr lang="it-IT" sz="3800" b="1" cap="all" dirty="0"/>
              <a:t>tossine </a:t>
            </a:r>
            <a:r>
              <a:rPr lang="it-IT" sz="3800" b="1" cap="all" dirty="0" smtClean="0"/>
              <a:t>liposolubili</a:t>
            </a:r>
            <a:endParaRPr lang="it-IT" sz="3800" b="1" cap="all" dirty="0"/>
          </a:p>
        </p:txBody>
      </p:sp>
      <p:pic>
        <p:nvPicPr>
          <p:cNvPr id="3" name="Immagine 2">
            <a:extLst>
              <a:ext uri="{FF2B5EF4-FFF2-40B4-BE49-F238E27FC236}">
                <a16:creationId xmlns="" xmlns:a16="http://schemas.microsoft.com/office/drawing/2014/main" id="{E5DC48BA-735E-407E-B8DC-1114EE4A41C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973138" y="2704252"/>
            <a:ext cx="8658225" cy="8658225"/>
          </a:xfrm>
          <a:prstGeom prst="rect">
            <a:avLst/>
          </a:prstGeom>
        </p:spPr>
      </p:pic>
    </p:spTree>
  </p:cSld>
  <p:clrMapOvr>
    <a:masterClrMapping/>
  </p:clrMapOvr>
  <p:transition spd="slow"/>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6" name="image7.png"/>
          <p:cNvPicPr>
            <a:picLocks noChangeAspect="1"/>
          </p:cNvPicPr>
          <p:nvPr/>
        </p:nvPicPr>
        <p:blipFill>
          <a:blip r:embed="rId3"/>
          <a:stretch>
            <a:fillRect/>
          </a:stretch>
        </p:blipFill>
        <p:spPr>
          <a:xfrm>
            <a:off x="0" y="0"/>
            <a:ext cx="24384000" cy="13716000"/>
          </a:xfrm>
          <a:prstGeom prst="rect">
            <a:avLst/>
          </a:prstGeom>
          <a:ln w="12700">
            <a:miter lim="400000"/>
          </a:ln>
        </p:spPr>
      </p:pic>
      <p:sp>
        <p:nvSpPr>
          <p:cNvPr id="647" name="Shape 647"/>
          <p:cNvSpPr/>
          <p:nvPr/>
        </p:nvSpPr>
        <p:spPr>
          <a:xfrm>
            <a:off x="1914442" y="1060443"/>
            <a:ext cx="6254131" cy="1109217"/>
          </a:xfrm>
          <a:prstGeom prst="rect">
            <a:avLst/>
          </a:prstGeom>
          <a:ln w="12700">
            <a:miter lim="400000"/>
          </a:ln>
          <a:extLst>
            <a:ext uri="{C572A759-6A51-4108-AA02-DFA0A04FC94B}">
              <ma14:wrappingTextBoxFlag xmlns:ma14="http://schemas.microsoft.com/office/mac/drawingml/2011/main" xmlns="" val="1"/>
            </a:ext>
          </a:extLst>
        </p:spPr>
        <p:txBody>
          <a:bodyPr wrap="none" lIns="85718" tIns="85718" rIns="85718" bIns="85718">
            <a:spAutoFit/>
          </a:bodyPr>
          <a:lstStyle>
            <a:lvl1pPr>
              <a:lnSpc>
                <a:spcPct val="110000"/>
              </a:lnSpc>
              <a:defRPr sz="6600" b="1" cap="all">
                <a:solidFill>
                  <a:srgbClr val="FFFFFF"/>
                </a:solidFill>
              </a:defRPr>
            </a:lvl1pPr>
          </a:lstStyle>
          <a:p>
            <a:r>
              <a:t>Coral Detox</a:t>
            </a:r>
          </a:p>
        </p:txBody>
      </p:sp>
      <p:sp>
        <p:nvSpPr>
          <p:cNvPr id="648" name="Shape 648"/>
          <p:cNvSpPr/>
          <p:nvPr/>
        </p:nvSpPr>
        <p:spPr>
          <a:xfrm>
            <a:off x="1905324" y="3513840"/>
            <a:ext cx="8054128" cy="1157995"/>
          </a:xfrm>
          <a:prstGeom prst="rect">
            <a:avLst/>
          </a:prstGeom>
          <a:ln w="12700">
            <a:miter lim="400000"/>
          </a:ln>
          <a:extLst>
            <a:ext uri="{C572A759-6A51-4108-AA02-DFA0A04FC94B}">
              <ma14:wrappingTextBoxFlag xmlns:ma14="http://schemas.microsoft.com/office/mac/drawingml/2011/main" xmlns="" val="1"/>
            </a:ext>
          </a:extLst>
        </p:spPr>
        <p:txBody>
          <a:bodyPr lIns="85718" tIns="85718" rIns="85718" bIns="85718">
            <a:spAutoFit/>
          </a:bodyPr>
          <a:lstStyle/>
          <a:p>
            <a:pPr>
              <a:defRPr b="1" cap="all">
                <a:solidFill>
                  <a:srgbClr val="FFFFFF"/>
                </a:solidFill>
              </a:defRPr>
            </a:pPr>
            <a:r>
              <a:rPr lang="it-IT" b="1" cap="all" dirty="0" smtClean="0"/>
              <a:t>per </a:t>
            </a:r>
            <a:r>
              <a:rPr lang="it-IT" b="1" cap="all" dirty="0"/>
              <a:t>rimuovere le tossine </a:t>
            </a:r>
            <a:r>
              <a:rPr lang="it-IT" b="1" cap="all" dirty="0">
                <a:solidFill>
                  <a:srgbClr val="9C1652"/>
                </a:solidFill>
              </a:rPr>
              <a:t>idrosolubili</a:t>
            </a:r>
            <a:r>
              <a:rPr lang="it-IT" b="1" cap="all" dirty="0"/>
              <a:t> </a:t>
            </a:r>
          </a:p>
        </p:txBody>
      </p:sp>
      <p:sp>
        <p:nvSpPr>
          <p:cNvPr id="649" name="Shape 649"/>
          <p:cNvSpPr/>
          <p:nvPr/>
        </p:nvSpPr>
        <p:spPr>
          <a:xfrm>
            <a:off x="13411525" y="3513840"/>
            <a:ext cx="8054130" cy="1157995"/>
          </a:xfrm>
          <a:prstGeom prst="rect">
            <a:avLst/>
          </a:prstGeom>
          <a:ln w="12700">
            <a:miter lim="400000"/>
          </a:ln>
          <a:extLst>
            <a:ext uri="{C572A759-6A51-4108-AA02-DFA0A04FC94B}">
              <ma14:wrappingTextBoxFlag xmlns:ma14="http://schemas.microsoft.com/office/mac/drawingml/2011/main" xmlns="" val="1"/>
            </a:ext>
          </a:extLst>
        </p:spPr>
        <p:txBody>
          <a:bodyPr lIns="85718" tIns="85718" rIns="85718" bIns="85718">
            <a:spAutoFit/>
          </a:bodyPr>
          <a:lstStyle/>
          <a:p>
            <a:pPr>
              <a:defRPr b="1" cap="all">
                <a:solidFill>
                  <a:srgbClr val="535353"/>
                </a:solidFill>
              </a:defRPr>
            </a:pPr>
            <a:r>
              <a:rPr lang="it-IT" b="1" cap="all" dirty="0" smtClean="0"/>
              <a:t>per </a:t>
            </a:r>
            <a:r>
              <a:rPr lang="it-IT" b="1" cap="all" dirty="0"/>
              <a:t>rimuovere le tossine </a:t>
            </a:r>
            <a:r>
              <a:rPr lang="it-IT" b="1" cap="all" dirty="0">
                <a:solidFill>
                  <a:srgbClr val="E23579"/>
                </a:solidFill>
              </a:rPr>
              <a:t>liposolubili</a:t>
            </a:r>
            <a:r>
              <a:rPr lang="it-IT" b="1" cap="all" dirty="0"/>
              <a:t> </a:t>
            </a:r>
          </a:p>
        </p:txBody>
      </p:sp>
      <p:pic>
        <p:nvPicPr>
          <p:cNvPr id="650" name="image29.png"/>
          <p:cNvPicPr>
            <a:picLocks noChangeAspect="1"/>
          </p:cNvPicPr>
          <p:nvPr/>
        </p:nvPicPr>
        <p:blipFill>
          <a:blip r:embed="rId4"/>
          <a:stretch>
            <a:fillRect/>
          </a:stretch>
        </p:blipFill>
        <p:spPr>
          <a:xfrm>
            <a:off x="1944008" y="5611583"/>
            <a:ext cx="4467698" cy="5680117"/>
          </a:xfrm>
          <a:prstGeom prst="rect">
            <a:avLst/>
          </a:prstGeom>
          <a:ln w="12700">
            <a:miter lim="400000"/>
          </a:ln>
        </p:spPr>
      </p:pic>
      <p:pic>
        <p:nvPicPr>
          <p:cNvPr id="651" name="image30.png"/>
          <p:cNvPicPr>
            <a:picLocks noChangeAspect="1"/>
          </p:cNvPicPr>
          <p:nvPr/>
        </p:nvPicPr>
        <p:blipFill>
          <a:blip r:embed="rId5"/>
          <a:stretch>
            <a:fillRect/>
          </a:stretch>
        </p:blipFill>
        <p:spPr>
          <a:xfrm>
            <a:off x="13529935" y="5955965"/>
            <a:ext cx="4374841" cy="5680117"/>
          </a:xfrm>
          <a:prstGeom prst="rect">
            <a:avLst/>
          </a:prstGeom>
          <a:ln w="12700">
            <a:miter lim="400000"/>
          </a:ln>
        </p:spPr>
      </p:pic>
      <p:pic>
        <p:nvPicPr>
          <p:cNvPr id="652" name="image31.png"/>
          <p:cNvPicPr>
            <a:picLocks noChangeAspect="1"/>
          </p:cNvPicPr>
          <p:nvPr/>
        </p:nvPicPr>
        <p:blipFill>
          <a:blip r:embed="rId6"/>
          <a:stretch>
            <a:fillRect/>
          </a:stretch>
        </p:blipFill>
        <p:spPr>
          <a:xfrm>
            <a:off x="17232470" y="4902941"/>
            <a:ext cx="5525577" cy="7173601"/>
          </a:xfrm>
          <a:prstGeom prst="rect">
            <a:avLst/>
          </a:prstGeom>
          <a:ln w="12700">
            <a:miter lim="400000"/>
          </a:ln>
        </p:spPr>
      </p:pic>
      <p:pic>
        <p:nvPicPr>
          <p:cNvPr id="653" name="image24.png"/>
          <p:cNvPicPr>
            <a:picLocks noChangeAspect="1"/>
          </p:cNvPicPr>
          <p:nvPr/>
        </p:nvPicPr>
        <p:blipFill>
          <a:blip r:embed="rId7"/>
          <a:stretch>
            <a:fillRect/>
          </a:stretch>
        </p:blipFill>
        <p:spPr>
          <a:xfrm>
            <a:off x="7507716" y="6627226"/>
            <a:ext cx="2525378" cy="4756125"/>
          </a:xfrm>
          <a:prstGeom prst="rect">
            <a:avLst/>
          </a:prstGeom>
          <a:ln w="12700">
            <a:miter lim="400000"/>
          </a:ln>
        </p:spPr>
      </p:pic>
    </p:spTree>
  </p:cSld>
  <p:clrMapOvr>
    <a:masterClrMapping/>
  </p:clrMapOvr>
  <p:transition spd="slow"/>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7" name="image33.png"/>
          <p:cNvPicPr>
            <a:picLocks noChangeAspect="1"/>
          </p:cNvPicPr>
          <p:nvPr/>
        </p:nvPicPr>
        <p:blipFill>
          <a:blip r:embed="rId3"/>
          <a:stretch>
            <a:fillRect/>
          </a:stretch>
        </p:blipFill>
        <p:spPr>
          <a:xfrm>
            <a:off x="0" y="3568"/>
            <a:ext cx="24384000" cy="13708863"/>
          </a:xfrm>
          <a:prstGeom prst="rect">
            <a:avLst/>
          </a:prstGeom>
          <a:ln w="12700">
            <a:miter lim="400000"/>
          </a:ln>
        </p:spPr>
      </p:pic>
      <p:sp>
        <p:nvSpPr>
          <p:cNvPr id="658" name="Shape 658"/>
          <p:cNvSpPr/>
          <p:nvPr/>
        </p:nvSpPr>
        <p:spPr>
          <a:xfrm>
            <a:off x="1914441" y="1060443"/>
            <a:ext cx="5538714" cy="1109217"/>
          </a:xfrm>
          <a:prstGeom prst="rect">
            <a:avLst/>
          </a:prstGeom>
          <a:ln w="12700">
            <a:miter lim="400000"/>
          </a:ln>
          <a:extLst>
            <a:ext uri="{C572A759-6A51-4108-AA02-DFA0A04FC94B}">
              <ma14:wrappingTextBoxFlag xmlns:ma14="http://schemas.microsoft.com/office/mac/drawingml/2011/main" xmlns="" val="1"/>
            </a:ext>
          </a:extLst>
        </p:spPr>
        <p:txBody>
          <a:bodyPr wrap="none" lIns="85718" tIns="85718" rIns="85718" bIns="85718">
            <a:spAutoFit/>
          </a:bodyPr>
          <a:lstStyle>
            <a:lvl1pPr>
              <a:lnSpc>
                <a:spcPct val="110000"/>
              </a:lnSpc>
              <a:defRPr sz="6600" b="1" cap="all">
                <a:solidFill>
                  <a:srgbClr val="535353"/>
                </a:solidFill>
              </a:defRPr>
            </a:lvl1pPr>
          </a:lstStyle>
          <a:p>
            <a:r>
              <a:t>Coral-Mine</a:t>
            </a:r>
          </a:p>
        </p:txBody>
      </p:sp>
      <p:sp>
        <p:nvSpPr>
          <p:cNvPr id="659" name="Shape 659"/>
          <p:cNvSpPr/>
          <p:nvPr/>
        </p:nvSpPr>
        <p:spPr>
          <a:xfrm>
            <a:off x="1905324" y="2599438"/>
            <a:ext cx="8054128" cy="1650438"/>
          </a:xfrm>
          <a:prstGeom prst="rect">
            <a:avLst/>
          </a:prstGeom>
          <a:ln w="12700">
            <a:miter lim="400000"/>
          </a:ln>
          <a:extLst>
            <a:ext uri="{C572A759-6A51-4108-AA02-DFA0A04FC94B}">
              <ma14:wrappingTextBoxFlag xmlns:ma14="http://schemas.microsoft.com/office/mac/drawingml/2011/main" xmlns="" val="1"/>
            </a:ext>
          </a:extLst>
        </p:spPr>
        <p:txBody>
          <a:bodyPr lIns="85718" tIns="85718" rIns="85718" bIns="85718">
            <a:spAutoFit/>
          </a:bodyPr>
          <a:lstStyle>
            <a:lvl1pPr>
              <a:defRPr b="1" cap="all">
                <a:solidFill>
                  <a:srgbClr val="A81756"/>
                </a:solidFill>
              </a:defRPr>
            </a:lvl1pPr>
          </a:lstStyle>
          <a:p>
            <a:r>
              <a:rPr lang="it-IT" dirty="0" smtClean="0"/>
              <a:t>per </a:t>
            </a:r>
            <a:r>
              <a:rPr lang="it-IT" dirty="0"/>
              <a:t>rimuovere le tossine idrosolubili </a:t>
            </a:r>
          </a:p>
          <a:p>
            <a:endParaRPr dirty="0"/>
          </a:p>
        </p:txBody>
      </p:sp>
      <p:pic>
        <p:nvPicPr>
          <p:cNvPr id="660" name="image29.png"/>
          <p:cNvPicPr>
            <a:picLocks noChangeAspect="1"/>
          </p:cNvPicPr>
          <p:nvPr/>
        </p:nvPicPr>
        <p:blipFill>
          <a:blip r:embed="rId4"/>
          <a:stretch>
            <a:fillRect/>
          </a:stretch>
        </p:blipFill>
        <p:spPr>
          <a:xfrm>
            <a:off x="14890745" y="2587818"/>
            <a:ext cx="6717425" cy="8540362"/>
          </a:xfrm>
          <a:prstGeom prst="rect">
            <a:avLst/>
          </a:prstGeom>
          <a:ln w="12700">
            <a:miter lim="400000"/>
          </a:ln>
        </p:spPr>
      </p:pic>
      <p:sp>
        <p:nvSpPr>
          <p:cNvPr id="661" name="Shape 661"/>
          <p:cNvSpPr/>
          <p:nvPr/>
        </p:nvSpPr>
        <p:spPr>
          <a:xfrm>
            <a:off x="1905324" y="4885440"/>
            <a:ext cx="9038081" cy="5482256"/>
          </a:xfrm>
          <a:prstGeom prst="rect">
            <a:avLst/>
          </a:prstGeom>
          <a:ln w="12700">
            <a:miter lim="400000"/>
          </a:ln>
          <a:extLst>
            <a:ext uri="{C572A759-6A51-4108-AA02-DFA0A04FC94B}">
              <ma14:wrappingTextBoxFlag xmlns:ma14="http://schemas.microsoft.com/office/mac/drawingml/2011/main" xmlns="" val="1"/>
            </a:ext>
          </a:extLst>
        </p:spPr>
        <p:txBody>
          <a:bodyPr lIns="85718" tIns="85718" rIns="85718" bIns="85718">
            <a:spAutoFit/>
          </a:bodyPr>
          <a:lstStyle/>
          <a:p>
            <a:pPr marL="285838" indent="-285480" defTabSz="914400">
              <a:spcBef>
                <a:spcPts val="600"/>
              </a:spcBef>
              <a:buClr>
                <a:srgbClr val="F03A89"/>
              </a:buClr>
              <a:buSzPct val="150000"/>
              <a:buFont typeface="Arial"/>
              <a:buChar char="•"/>
              <a:defRPr b="1" spc="-1">
                <a:solidFill>
                  <a:srgbClr val="535353"/>
                </a:solidFill>
              </a:defRPr>
            </a:pPr>
            <a:r>
              <a:rPr lang="it-IT" b="1" dirty="0" smtClean="0"/>
              <a:t>Miscela </a:t>
            </a:r>
            <a:r>
              <a:rPr lang="it-IT" b="1" dirty="0"/>
              <a:t>naturale di minerali ricavati da sedimenti corallini</a:t>
            </a:r>
            <a:r>
              <a:rPr lang="it-IT" b="1" dirty="0" smtClean="0"/>
              <a:t>.</a:t>
            </a:r>
            <a:endParaRPr dirty="0"/>
          </a:p>
          <a:p>
            <a:pPr indent="356" defTabSz="914400">
              <a:spcBef>
                <a:spcPts val="600"/>
              </a:spcBef>
              <a:defRPr b="1" spc="-1">
                <a:solidFill>
                  <a:srgbClr val="535353"/>
                </a:solidFill>
              </a:defRPr>
            </a:pPr>
            <a:endParaRPr dirty="0"/>
          </a:p>
          <a:p>
            <a:pPr marL="285838" indent="-285480" defTabSz="914400">
              <a:spcBef>
                <a:spcPts val="600"/>
              </a:spcBef>
              <a:buClr>
                <a:srgbClr val="F03A89"/>
              </a:buClr>
              <a:buSzPct val="150000"/>
              <a:buFont typeface="Arial"/>
              <a:buChar char="•"/>
              <a:defRPr b="1" spc="-1">
                <a:solidFill>
                  <a:srgbClr val="535353"/>
                </a:solidFill>
              </a:defRPr>
            </a:pPr>
            <a:r>
              <a:rPr lang="it-IT" b="1" dirty="0" smtClean="0"/>
              <a:t>Aiuta </a:t>
            </a:r>
            <a:r>
              <a:rPr lang="it-IT" b="1" dirty="0"/>
              <a:t>ad eliminare le tossine idrosolubili e a ripristinare la capacità di autoregolazione </a:t>
            </a:r>
            <a:r>
              <a:rPr lang="it-IT" b="1" dirty="0" smtClean="0"/>
              <a:t>dell’organismo.</a:t>
            </a:r>
          </a:p>
          <a:p>
            <a:pPr marL="358" defTabSz="914400">
              <a:spcBef>
                <a:spcPts val="600"/>
              </a:spcBef>
              <a:buClr>
                <a:srgbClr val="F03A89"/>
              </a:buClr>
              <a:buSzPct val="150000"/>
              <a:defRPr b="1" spc="-1">
                <a:solidFill>
                  <a:srgbClr val="535353"/>
                </a:solidFill>
              </a:defRPr>
            </a:pPr>
            <a:endParaRPr dirty="0"/>
          </a:p>
          <a:p>
            <a:pPr marL="285838" indent="-285480" defTabSz="914400">
              <a:spcBef>
                <a:spcPts val="600"/>
              </a:spcBef>
              <a:buClr>
                <a:srgbClr val="F03A89"/>
              </a:buClr>
              <a:buSzPct val="150000"/>
              <a:buFont typeface="Arial"/>
              <a:buChar char="•"/>
              <a:defRPr b="1" spc="-1">
                <a:solidFill>
                  <a:srgbClr val="535353"/>
                </a:solidFill>
              </a:defRPr>
            </a:pPr>
            <a:r>
              <a:rPr lang="it-IT" b="1" dirty="0" smtClean="0"/>
              <a:t>Favorisce </a:t>
            </a:r>
            <a:r>
              <a:rPr lang="it-IT" b="1" dirty="0"/>
              <a:t>il raggiungimento di una longevità attiva.</a:t>
            </a:r>
          </a:p>
          <a:p>
            <a:pPr marL="285838" indent="-285480" defTabSz="914400">
              <a:spcBef>
                <a:spcPts val="600"/>
              </a:spcBef>
              <a:buClr>
                <a:srgbClr val="F03A89"/>
              </a:buClr>
              <a:buSzPct val="150000"/>
              <a:buFont typeface="Arial"/>
              <a:buChar char="•"/>
              <a:defRPr b="1" spc="-1">
                <a:solidFill>
                  <a:srgbClr val="535353"/>
                </a:solidFill>
              </a:defRPr>
            </a:pPr>
            <a:endParaRPr dirty="0"/>
          </a:p>
        </p:txBody>
      </p:sp>
    </p:spTree>
  </p:cSld>
  <p:clrMapOvr>
    <a:masterClrMapping/>
  </p:clrMapOvr>
  <p:transition spd="slow"/>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 name="image33.png"/>
          <p:cNvPicPr>
            <a:picLocks noChangeAspect="1"/>
          </p:cNvPicPr>
          <p:nvPr/>
        </p:nvPicPr>
        <p:blipFill>
          <a:blip r:embed="rId3"/>
          <a:stretch>
            <a:fillRect/>
          </a:stretch>
        </p:blipFill>
        <p:spPr>
          <a:xfrm>
            <a:off x="0" y="3568"/>
            <a:ext cx="24384000" cy="13708863"/>
          </a:xfrm>
          <a:prstGeom prst="rect">
            <a:avLst/>
          </a:prstGeom>
          <a:ln w="12700">
            <a:miter lim="400000"/>
          </a:ln>
        </p:spPr>
      </p:pic>
      <p:sp>
        <p:nvSpPr>
          <p:cNvPr id="666" name="Shape 666"/>
          <p:cNvSpPr/>
          <p:nvPr/>
        </p:nvSpPr>
        <p:spPr>
          <a:xfrm>
            <a:off x="1914442" y="1060443"/>
            <a:ext cx="2467088" cy="1109217"/>
          </a:xfrm>
          <a:prstGeom prst="rect">
            <a:avLst/>
          </a:prstGeom>
          <a:ln w="12700">
            <a:miter lim="400000"/>
          </a:ln>
          <a:extLst>
            <a:ext uri="{C572A759-6A51-4108-AA02-DFA0A04FC94B}">
              <ma14:wrappingTextBoxFlag xmlns:ma14="http://schemas.microsoft.com/office/mac/drawingml/2011/main" xmlns="" val="1"/>
            </a:ext>
          </a:extLst>
        </p:spPr>
        <p:txBody>
          <a:bodyPr wrap="none" lIns="85718" tIns="85718" rIns="85718" bIns="85718">
            <a:spAutoFit/>
          </a:bodyPr>
          <a:lstStyle>
            <a:lvl1pPr>
              <a:lnSpc>
                <a:spcPct val="110000"/>
              </a:lnSpc>
              <a:defRPr sz="6600" b="1" cap="all">
                <a:solidFill>
                  <a:srgbClr val="535353"/>
                </a:solidFill>
              </a:defRPr>
            </a:lvl1pPr>
          </a:lstStyle>
          <a:p>
            <a:r>
              <a:t>H-500</a:t>
            </a:r>
          </a:p>
        </p:txBody>
      </p:sp>
      <p:sp>
        <p:nvSpPr>
          <p:cNvPr id="667" name="Shape 667"/>
          <p:cNvSpPr/>
          <p:nvPr/>
        </p:nvSpPr>
        <p:spPr>
          <a:xfrm>
            <a:off x="1905324" y="2599438"/>
            <a:ext cx="8054128" cy="1157995"/>
          </a:xfrm>
          <a:prstGeom prst="rect">
            <a:avLst/>
          </a:prstGeom>
          <a:ln w="12700">
            <a:miter lim="400000"/>
          </a:ln>
          <a:extLst>
            <a:ext uri="{C572A759-6A51-4108-AA02-DFA0A04FC94B}">
              <ma14:wrappingTextBoxFlag xmlns:ma14="http://schemas.microsoft.com/office/mac/drawingml/2011/main" xmlns="" val="1"/>
            </a:ext>
          </a:extLst>
        </p:spPr>
        <p:txBody>
          <a:bodyPr lIns="85718" tIns="85718" rIns="85718" bIns="85718">
            <a:spAutoFit/>
          </a:bodyPr>
          <a:lstStyle>
            <a:lvl1pPr>
              <a:defRPr b="1" cap="all">
                <a:solidFill>
                  <a:srgbClr val="A81756"/>
                </a:solidFill>
              </a:defRPr>
            </a:lvl1pPr>
          </a:lstStyle>
          <a:p>
            <a:r>
              <a:rPr lang="it-IT" dirty="0" smtClean="0"/>
              <a:t>PER evacuare </a:t>
            </a:r>
            <a:r>
              <a:rPr lang="it-IT" dirty="0"/>
              <a:t>le tossine idrosolubili </a:t>
            </a:r>
          </a:p>
        </p:txBody>
      </p:sp>
      <p:sp>
        <p:nvSpPr>
          <p:cNvPr id="668" name="Shape 668"/>
          <p:cNvSpPr/>
          <p:nvPr/>
        </p:nvSpPr>
        <p:spPr>
          <a:xfrm>
            <a:off x="1905324" y="4948940"/>
            <a:ext cx="9038081" cy="6051643"/>
          </a:xfrm>
          <a:prstGeom prst="rect">
            <a:avLst/>
          </a:prstGeom>
          <a:ln w="12700">
            <a:miter lim="400000"/>
          </a:ln>
          <a:extLst>
            <a:ext uri="{C572A759-6A51-4108-AA02-DFA0A04FC94B}">
              <ma14:wrappingTextBoxFlag xmlns:ma14="http://schemas.microsoft.com/office/mac/drawingml/2011/main" xmlns="" val="1"/>
            </a:ext>
          </a:extLst>
        </p:spPr>
        <p:txBody>
          <a:bodyPr lIns="85718" tIns="85718" rIns="85718" bIns="85718">
            <a:spAutoFit/>
          </a:bodyPr>
          <a:lstStyle/>
          <a:p>
            <a:pPr marL="285838" indent="-285480" defTabSz="914400">
              <a:spcBef>
                <a:spcPts val="600"/>
              </a:spcBef>
              <a:buClr>
                <a:srgbClr val="E5357B"/>
              </a:buClr>
              <a:buSzPct val="150000"/>
              <a:buFont typeface="Arial"/>
              <a:buChar char="•"/>
              <a:defRPr b="1" spc="-1">
                <a:solidFill>
                  <a:srgbClr val="535353"/>
                </a:solidFill>
              </a:defRPr>
            </a:pPr>
            <a:r>
              <a:rPr lang="it-IT" b="1" dirty="0" smtClean="0"/>
              <a:t>Un </a:t>
            </a:r>
            <a:r>
              <a:rPr lang="it-IT" b="1" dirty="0"/>
              <a:t>potente antiossidante per neutralizzare le tossine</a:t>
            </a:r>
            <a:r>
              <a:rPr lang="it-IT" b="1" dirty="0" smtClean="0"/>
              <a:t>.</a:t>
            </a:r>
            <a:endParaRPr dirty="0"/>
          </a:p>
          <a:p>
            <a:pPr indent="356" defTabSz="914400">
              <a:spcBef>
                <a:spcPts val="600"/>
              </a:spcBef>
              <a:defRPr b="1" spc="-1">
                <a:solidFill>
                  <a:srgbClr val="535353"/>
                </a:solidFill>
              </a:defRPr>
            </a:pPr>
            <a:endParaRPr dirty="0"/>
          </a:p>
          <a:p>
            <a:pPr marL="285838" indent="-285480" defTabSz="914400">
              <a:spcBef>
                <a:spcPts val="600"/>
              </a:spcBef>
              <a:buClr>
                <a:srgbClr val="E5357B"/>
              </a:buClr>
              <a:buSzPct val="150000"/>
              <a:buFont typeface="Arial"/>
              <a:buChar char="•"/>
              <a:defRPr b="1" spc="-1">
                <a:solidFill>
                  <a:srgbClr val="535353"/>
                </a:solidFill>
              </a:defRPr>
            </a:pPr>
            <a:r>
              <a:rPr lang="it-IT" b="1" dirty="0" smtClean="0"/>
              <a:t>Ostacola </a:t>
            </a:r>
            <a:r>
              <a:rPr lang="it-IT" b="1" dirty="0"/>
              <a:t>l’azione dannosa dei radicali liberi</a:t>
            </a:r>
            <a:r>
              <a:rPr lang="it-IT" b="1" dirty="0" smtClean="0"/>
              <a:t>.</a:t>
            </a:r>
            <a:endParaRPr dirty="0"/>
          </a:p>
          <a:p>
            <a:pPr indent="356" defTabSz="914400">
              <a:spcBef>
                <a:spcPts val="600"/>
              </a:spcBef>
              <a:defRPr b="1" spc="-1">
                <a:solidFill>
                  <a:srgbClr val="535353"/>
                </a:solidFill>
              </a:defRPr>
            </a:pPr>
            <a:endParaRPr dirty="0"/>
          </a:p>
          <a:p>
            <a:pPr marL="285838" indent="-285480" defTabSz="914400">
              <a:spcBef>
                <a:spcPts val="600"/>
              </a:spcBef>
              <a:buClr>
                <a:srgbClr val="E5357B"/>
              </a:buClr>
              <a:buSzPct val="150000"/>
              <a:buFont typeface="Arial"/>
              <a:buChar char="•"/>
              <a:defRPr b="1" spc="-1">
                <a:solidFill>
                  <a:srgbClr val="535353"/>
                </a:solidFill>
              </a:defRPr>
            </a:pPr>
            <a:r>
              <a:rPr lang="it-IT" b="1" dirty="0" smtClean="0"/>
              <a:t>Accresce </a:t>
            </a:r>
            <a:r>
              <a:rPr lang="it-IT" b="1" dirty="0"/>
              <a:t>il potenziale energetico dell'organismo stimolando la produzione di energia cellulare</a:t>
            </a:r>
            <a:r>
              <a:rPr lang="it-IT" b="1" dirty="0" smtClean="0"/>
              <a:t>.</a:t>
            </a:r>
            <a:endParaRPr dirty="0" smtClean="0"/>
          </a:p>
          <a:p>
            <a:pPr indent="356" defTabSz="914400">
              <a:spcBef>
                <a:spcPts val="600"/>
              </a:spcBef>
              <a:defRPr b="1" spc="-1">
                <a:solidFill>
                  <a:srgbClr val="535353"/>
                </a:solidFill>
              </a:defRPr>
            </a:pPr>
            <a:endParaRPr dirty="0"/>
          </a:p>
          <a:p>
            <a:pPr marL="285838" indent="-285480" defTabSz="914400">
              <a:spcBef>
                <a:spcPts val="600"/>
              </a:spcBef>
              <a:buClr>
                <a:srgbClr val="E5357B"/>
              </a:buClr>
              <a:buSzPct val="150000"/>
              <a:buFont typeface="Arial"/>
              <a:buChar char="•"/>
              <a:defRPr b="1" spc="-1">
                <a:solidFill>
                  <a:srgbClr val="535353"/>
                </a:solidFill>
              </a:defRPr>
            </a:pPr>
            <a:r>
              <a:rPr lang="it-IT" b="1" dirty="0" smtClean="0"/>
              <a:t>Rigenera </a:t>
            </a:r>
            <a:r>
              <a:rPr lang="it-IT" b="1" dirty="0"/>
              <a:t>le forze, conferisce tono e resistenza</a:t>
            </a:r>
            <a:r>
              <a:rPr dirty="0" smtClean="0"/>
              <a:t>.</a:t>
            </a:r>
            <a:endParaRPr dirty="0"/>
          </a:p>
        </p:txBody>
      </p:sp>
      <p:pic>
        <p:nvPicPr>
          <p:cNvPr id="669" name="image24.png"/>
          <p:cNvPicPr>
            <a:picLocks noChangeAspect="1"/>
          </p:cNvPicPr>
          <p:nvPr/>
        </p:nvPicPr>
        <p:blipFill>
          <a:blip r:embed="rId4"/>
          <a:stretch>
            <a:fillRect/>
          </a:stretch>
        </p:blipFill>
        <p:spPr>
          <a:xfrm>
            <a:off x="16403042" y="2999239"/>
            <a:ext cx="4097801" cy="7717522"/>
          </a:xfrm>
          <a:prstGeom prst="rect">
            <a:avLst/>
          </a:prstGeom>
          <a:ln w="12700">
            <a:miter lim="400000"/>
          </a:ln>
        </p:spPr>
      </p:pic>
    </p:spTree>
  </p:cSld>
  <p:clrMapOvr>
    <a:masterClrMapping/>
  </p:clrMapOvr>
  <p:transition spd="slow"/>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3" name="image33.png"/>
          <p:cNvPicPr>
            <a:picLocks noChangeAspect="1"/>
          </p:cNvPicPr>
          <p:nvPr/>
        </p:nvPicPr>
        <p:blipFill>
          <a:blip r:embed="rId3"/>
          <a:stretch>
            <a:fillRect/>
          </a:stretch>
        </p:blipFill>
        <p:spPr>
          <a:xfrm>
            <a:off x="0" y="3568"/>
            <a:ext cx="24384000" cy="13708863"/>
          </a:xfrm>
          <a:prstGeom prst="rect">
            <a:avLst/>
          </a:prstGeom>
          <a:ln w="12700">
            <a:miter lim="400000"/>
          </a:ln>
        </p:spPr>
      </p:pic>
      <p:sp>
        <p:nvSpPr>
          <p:cNvPr id="674" name="Shape 674"/>
          <p:cNvSpPr/>
          <p:nvPr/>
        </p:nvSpPr>
        <p:spPr>
          <a:xfrm>
            <a:off x="1914442" y="1060443"/>
            <a:ext cx="7320901" cy="1203649"/>
          </a:xfrm>
          <a:prstGeom prst="rect">
            <a:avLst/>
          </a:prstGeom>
          <a:ln w="12700">
            <a:miter lim="400000"/>
          </a:ln>
          <a:extLst>
            <a:ext uri="{C572A759-6A51-4108-AA02-DFA0A04FC94B}">
              <ma14:wrappingTextBoxFlag xmlns:ma14="http://schemas.microsoft.com/office/mac/drawingml/2011/main" xmlns="" val="1"/>
            </a:ext>
          </a:extLst>
        </p:spPr>
        <p:txBody>
          <a:bodyPr wrap="none" lIns="85718" tIns="85718" rIns="85718" bIns="85718">
            <a:spAutoFit/>
          </a:bodyPr>
          <a:lstStyle>
            <a:lvl1pPr>
              <a:lnSpc>
                <a:spcPct val="110000"/>
              </a:lnSpc>
              <a:defRPr sz="6600" b="1" cap="all">
                <a:solidFill>
                  <a:srgbClr val="535353"/>
                </a:solidFill>
              </a:defRPr>
            </a:lvl1pPr>
          </a:lstStyle>
          <a:p>
            <a:r>
              <a:rPr dirty="0"/>
              <a:t>Coral </a:t>
            </a:r>
            <a:r>
              <a:rPr dirty="0" err="1" smtClean="0"/>
              <a:t>Lecitin</a:t>
            </a:r>
            <a:r>
              <a:rPr lang="it-IT" dirty="0" smtClean="0"/>
              <a:t>A</a:t>
            </a:r>
            <a:endParaRPr dirty="0"/>
          </a:p>
        </p:txBody>
      </p:sp>
      <p:sp>
        <p:nvSpPr>
          <p:cNvPr id="675" name="Shape 675"/>
          <p:cNvSpPr/>
          <p:nvPr/>
        </p:nvSpPr>
        <p:spPr>
          <a:xfrm>
            <a:off x="1905324" y="2599438"/>
            <a:ext cx="8054128" cy="1650438"/>
          </a:xfrm>
          <a:prstGeom prst="rect">
            <a:avLst/>
          </a:prstGeom>
          <a:ln w="12700">
            <a:miter lim="400000"/>
          </a:ln>
          <a:extLst>
            <a:ext uri="{C572A759-6A51-4108-AA02-DFA0A04FC94B}">
              <ma14:wrappingTextBoxFlag xmlns:ma14="http://schemas.microsoft.com/office/mac/drawingml/2011/main" xmlns="" val="1"/>
            </a:ext>
          </a:extLst>
        </p:spPr>
        <p:txBody>
          <a:bodyPr lIns="85718" tIns="85718" rIns="85718" bIns="85718">
            <a:spAutoFit/>
          </a:bodyPr>
          <a:lstStyle>
            <a:lvl1pPr>
              <a:defRPr b="1" cap="all">
                <a:solidFill>
                  <a:srgbClr val="A81756"/>
                </a:solidFill>
              </a:defRPr>
            </a:lvl1pPr>
          </a:lstStyle>
          <a:p>
            <a:r>
              <a:rPr lang="it-IT" dirty="0" smtClean="0"/>
              <a:t>per </a:t>
            </a:r>
            <a:r>
              <a:rPr lang="it-IT" dirty="0"/>
              <a:t>espellere le tossine liposolubili 	</a:t>
            </a:r>
          </a:p>
          <a:p>
            <a:endParaRPr dirty="0"/>
          </a:p>
        </p:txBody>
      </p:sp>
      <p:sp>
        <p:nvSpPr>
          <p:cNvPr id="676" name="Shape 676"/>
          <p:cNvSpPr/>
          <p:nvPr/>
        </p:nvSpPr>
        <p:spPr>
          <a:xfrm>
            <a:off x="1905324" y="4948940"/>
            <a:ext cx="9038081" cy="4312705"/>
          </a:xfrm>
          <a:prstGeom prst="rect">
            <a:avLst/>
          </a:prstGeom>
          <a:ln w="12700">
            <a:miter lim="400000"/>
          </a:ln>
          <a:extLst>
            <a:ext uri="{C572A759-6A51-4108-AA02-DFA0A04FC94B}">
              <ma14:wrappingTextBoxFlag xmlns:ma14="http://schemas.microsoft.com/office/mac/drawingml/2011/main" xmlns="" val="1"/>
            </a:ext>
          </a:extLst>
        </p:spPr>
        <p:txBody>
          <a:bodyPr lIns="85718" tIns="85718" rIns="85718" bIns="85718">
            <a:spAutoFit/>
          </a:bodyPr>
          <a:lstStyle/>
          <a:p>
            <a:pPr marL="285838" indent="-285480" defTabSz="914400">
              <a:spcBef>
                <a:spcPts val="600"/>
              </a:spcBef>
              <a:buClr>
                <a:srgbClr val="E5357B"/>
              </a:buClr>
              <a:buSzPct val="150000"/>
              <a:buFont typeface="Arial"/>
              <a:buChar char="•"/>
              <a:defRPr b="1" spc="-1">
                <a:solidFill>
                  <a:srgbClr val="535353"/>
                </a:solidFill>
              </a:defRPr>
            </a:pPr>
            <a:r>
              <a:rPr lang="it-IT" b="1" dirty="0" smtClean="0"/>
              <a:t>Fonte </a:t>
            </a:r>
            <a:r>
              <a:rPr lang="it-IT" b="1" dirty="0"/>
              <a:t>di fosfolipidi naturali</a:t>
            </a:r>
            <a:r>
              <a:rPr lang="it-IT" b="1" dirty="0" smtClean="0"/>
              <a:t>.</a:t>
            </a:r>
            <a:endParaRPr dirty="0"/>
          </a:p>
          <a:p>
            <a:pPr indent="356" defTabSz="914400">
              <a:spcBef>
                <a:spcPts val="600"/>
              </a:spcBef>
              <a:defRPr sz="2000" b="1" spc="-1">
                <a:solidFill>
                  <a:srgbClr val="535353"/>
                </a:solidFill>
              </a:defRPr>
            </a:pPr>
            <a:endParaRPr dirty="0"/>
          </a:p>
          <a:p>
            <a:pPr marL="285838" indent="-285480" defTabSz="914400">
              <a:spcBef>
                <a:spcPts val="600"/>
              </a:spcBef>
              <a:buClr>
                <a:srgbClr val="E3397C"/>
              </a:buClr>
              <a:buSzPct val="150000"/>
              <a:buFont typeface="Arial"/>
              <a:buChar char="•"/>
              <a:defRPr b="1" spc="-1">
                <a:solidFill>
                  <a:srgbClr val="535353"/>
                </a:solidFill>
              </a:defRPr>
            </a:pPr>
            <a:r>
              <a:rPr lang="it-IT" b="1" dirty="0" smtClean="0"/>
              <a:t>Protegge </a:t>
            </a:r>
            <a:r>
              <a:rPr lang="it-IT" b="1" dirty="0"/>
              <a:t>le membrane cellulari dai danni causati dalle tossine</a:t>
            </a:r>
            <a:r>
              <a:rPr lang="it-IT" b="1" dirty="0" smtClean="0"/>
              <a:t>.</a:t>
            </a:r>
            <a:endParaRPr dirty="0"/>
          </a:p>
          <a:p>
            <a:pPr indent="356" defTabSz="914400">
              <a:spcBef>
                <a:spcPts val="600"/>
              </a:spcBef>
              <a:defRPr b="1" spc="-1">
                <a:solidFill>
                  <a:srgbClr val="535353"/>
                </a:solidFill>
              </a:defRPr>
            </a:pPr>
            <a:endParaRPr dirty="0"/>
          </a:p>
          <a:p>
            <a:pPr marL="285838" indent="-285480" defTabSz="914400">
              <a:spcBef>
                <a:spcPts val="600"/>
              </a:spcBef>
              <a:buClr>
                <a:srgbClr val="E3397C"/>
              </a:buClr>
              <a:buSzPct val="150000"/>
              <a:buFont typeface="Arial"/>
              <a:buChar char="•"/>
              <a:defRPr b="1" spc="-1">
                <a:solidFill>
                  <a:srgbClr val="535353"/>
                </a:solidFill>
              </a:defRPr>
            </a:pPr>
            <a:r>
              <a:rPr lang="it-IT" b="1" dirty="0" smtClean="0"/>
              <a:t>Aiuta </a:t>
            </a:r>
            <a:r>
              <a:rPr lang="it-IT" b="1" dirty="0"/>
              <a:t>a neutralizzare ed evacuare le tossine dall’organismo.</a:t>
            </a:r>
          </a:p>
          <a:p>
            <a:pPr marL="358" defTabSz="914400">
              <a:spcBef>
                <a:spcPts val="600"/>
              </a:spcBef>
              <a:buClr>
                <a:srgbClr val="E3397C"/>
              </a:buClr>
              <a:buSzPct val="150000"/>
              <a:defRPr b="1" spc="-1">
                <a:solidFill>
                  <a:srgbClr val="535353"/>
                </a:solidFill>
              </a:defRPr>
            </a:pPr>
            <a:endParaRPr dirty="0"/>
          </a:p>
        </p:txBody>
      </p:sp>
      <p:pic>
        <p:nvPicPr>
          <p:cNvPr id="677" name="image31.png"/>
          <p:cNvPicPr>
            <a:picLocks noChangeAspect="1"/>
          </p:cNvPicPr>
          <p:nvPr/>
        </p:nvPicPr>
        <p:blipFill>
          <a:blip r:embed="rId4"/>
          <a:stretch>
            <a:fillRect/>
          </a:stretch>
        </p:blipFill>
        <p:spPr>
          <a:xfrm>
            <a:off x="14520549" y="2209768"/>
            <a:ext cx="7775209" cy="10094194"/>
          </a:xfrm>
          <a:prstGeom prst="rect">
            <a:avLst/>
          </a:prstGeom>
          <a:ln w="12700">
            <a:miter lim="400000"/>
          </a:ln>
        </p:spPr>
      </p:pic>
    </p:spTree>
  </p:cSld>
  <p:clrMapOvr>
    <a:masterClrMapping/>
  </p:clrMapOvr>
  <p:transition spd="slow"/>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1" name="image33.png"/>
          <p:cNvPicPr>
            <a:picLocks noChangeAspect="1"/>
          </p:cNvPicPr>
          <p:nvPr/>
        </p:nvPicPr>
        <p:blipFill>
          <a:blip r:embed="rId3"/>
          <a:stretch>
            <a:fillRect/>
          </a:stretch>
        </p:blipFill>
        <p:spPr>
          <a:xfrm>
            <a:off x="0" y="3568"/>
            <a:ext cx="24384000" cy="13708863"/>
          </a:xfrm>
          <a:prstGeom prst="rect">
            <a:avLst/>
          </a:prstGeom>
          <a:ln w="12700">
            <a:miter lim="400000"/>
          </a:ln>
        </p:spPr>
      </p:pic>
      <p:sp>
        <p:nvSpPr>
          <p:cNvPr id="682" name="Shape 682"/>
          <p:cNvSpPr/>
          <p:nvPr/>
        </p:nvSpPr>
        <p:spPr>
          <a:xfrm>
            <a:off x="1914442" y="1060443"/>
            <a:ext cx="5880870" cy="1109217"/>
          </a:xfrm>
          <a:prstGeom prst="rect">
            <a:avLst/>
          </a:prstGeom>
          <a:ln w="12700">
            <a:miter lim="400000"/>
          </a:ln>
          <a:extLst>
            <a:ext uri="{C572A759-6A51-4108-AA02-DFA0A04FC94B}">
              <ma14:wrappingTextBoxFlag xmlns:ma14="http://schemas.microsoft.com/office/mac/drawingml/2011/main" xmlns="" val="1"/>
            </a:ext>
          </a:extLst>
        </p:spPr>
        <p:txBody>
          <a:bodyPr wrap="none" lIns="85718" tIns="85718" rIns="85718" bIns="85718">
            <a:spAutoFit/>
          </a:bodyPr>
          <a:lstStyle>
            <a:lvl1pPr>
              <a:lnSpc>
                <a:spcPct val="110000"/>
              </a:lnSpc>
              <a:defRPr sz="6600" b="1" cap="all">
                <a:solidFill>
                  <a:srgbClr val="535353"/>
                </a:solidFill>
              </a:defRPr>
            </a:lvl1pPr>
          </a:lstStyle>
          <a:p>
            <a:r>
              <a:t>Assimilator</a:t>
            </a:r>
          </a:p>
        </p:txBody>
      </p:sp>
      <p:sp>
        <p:nvSpPr>
          <p:cNvPr id="683" name="Shape 683"/>
          <p:cNvSpPr/>
          <p:nvPr/>
        </p:nvSpPr>
        <p:spPr>
          <a:xfrm>
            <a:off x="1905324" y="2599438"/>
            <a:ext cx="8054128" cy="1650438"/>
          </a:xfrm>
          <a:prstGeom prst="rect">
            <a:avLst/>
          </a:prstGeom>
          <a:ln w="12700">
            <a:miter lim="400000"/>
          </a:ln>
          <a:extLst>
            <a:ext uri="{C572A759-6A51-4108-AA02-DFA0A04FC94B}">
              <ma14:wrappingTextBoxFlag xmlns:ma14="http://schemas.microsoft.com/office/mac/drawingml/2011/main" xmlns="" val="1"/>
            </a:ext>
          </a:extLst>
        </p:spPr>
        <p:txBody>
          <a:bodyPr lIns="85718" tIns="85718" rIns="85718" bIns="85718">
            <a:spAutoFit/>
          </a:bodyPr>
          <a:lstStyle>
            <a:lvl1pPr>
              <a:defRPr b="1" cap="all">
                <a:solidFill>
                  <a:srgbClr val="A81756"/>
                </a:solidFill>
              </a:defRPr>
            </a:lvl1pPr>
          </a:lstStyle>
          <a:p>
            <a:r>
              <a:rPr lang="it-IT" dirty="0" smtClean="0"/>
              <a:t>per </a:t>
            </a:r>
            <a:r>
              <a:rPr lang="it-IT" dirty="0"/>
              <a:t>eliminare le tossine liposolubili </a:t>
            </a:r>
          </a:p>
          <a:p>
            <a:endParaRPr dirty="0"/>
          </a:p>
        </p:txBody>
      </p:sp>
      <p:sp>
        <p:nvSpPr>
          <p:cNvPr id="684" name="Shape 684"/>
          <p:cNvSpPr/>
          <p:nvPr/>
        </p:nvSpPr>
        <p:spPr>
          <a:xfrm>
            <a:off x="1905324" y="4948940"/>
            <a:ext cx="9038081" cy="3589430"/>
          </a:xfrm>
          <a:prstGeom prst="rect">
            <a:avLst/>
          </a:prstGeom>
          <a:ln w="12700">
            <a:miter lim="400000"/>
          </a:ln>
          <a:extLst>
            <a:ext uri="{C572A759-6A51-4108-AA02-DFA0A04FC94B}">
              <ma14:wrappingTextBoxFlag xmlns:ma14="http://schemas.microsoft.com/office/mac/drawingml/2011/main" xmlns="" val="1"/>
            </a:ext>
          </a:extLst>
        </p:spPr>
        <p:txBody>
          <a:bodyPr lIns="85718" tIns="85718" rIns="85718" bIns="85718">
            <a:spAutoFit/>
          </a:bodyPr>
          <a:lstStyle/>
          <a:p>
            <a:pPr marL="285838" indent="-285480" defTabSz="914400">
              <a:spcBef>
                <a:spcPts val="600"/>
              </a:spcBef>
              <a:buClr>
                <a:srgbClr val="E5357B"/>
              </a:buClr>
              <a:buSzPct val="150000"/>
              <a:buFont typeface="Arial"/>
              <a:buChar char="•"/>
              <a:defRPr b="1" spc="-1">
                <a:solidFill>
                  <a:srgbClr val="535353"/>
                </a:solidFill>
              </a:defRPr>
            </a:pPr>
            <a:r>
              <a:rPr lang="it-IT" b="1" dirty="0" smtClean="0"/>
              <a:t>Favorisce </a:t>
            </a:r>
            <a:r>
              <a:rPr lang="it-IT" b="1" dirty="0"/>
              <a:t>la corretta scomposizione dei cibi (proteine, grassi e carboidrati), normalizzando così il metabolismo e rallentando la formazione di tossine</a:t>
            </a:r>
            <a:r>
              <a:rPr lang="it-IT" b="1" dirty="0" smtClean="0"/>
              <a:t>.</a:t>
            </a:r>
            <a:endParaRPr dirty="0"/>
          </a:p>
          <a:p>
            <a:pPr indent="356" defTabSz="914400">
              <a:spcBef>
                <a:spcPts val="600"/>
              </a:spcBef>
              <a:defRPr sz="2000" b="1" spc="-1">
                <a:solidFill>
                  <a:srgbClr val="535353"/>
                </a:solidFill>
              </a:defRPr>
            </a:pPr>
            <a:endParaRPr dirty="0"/>
          </a:p>
          <a:p>
            <a:pPr marL="285838" indent="-285480" defTabSz="914400">
              <a:spcBef>
                <a:spcPts val="600"/>
              </a:spcBef>
              <a:buClr>
                <a:srgbClr val="E3397C"/>
              </a:buClr>
              <a:buSzPct val="150000"/>
              <a:buFont typeface="Arial"/>
              <a:buChar char="•"/>
              <a:defRPr b="1" spc="-1">
                <a:solidFill>
                  <a:srgbClr val="535353"/>
                </a:solidFill>
              </a:defRPr>
            </a:pPr>
            <a:r>
              <a:rPr lang="it-IT" b="1" dirty="0" smtClean="0"/>
              <a:t>Favorisce </a:t>
            </a:r>
            <a:r>
              <a:rPr lang="it-IT" b="1" dirty="0"/>
              <a:t>una sana digestione e corrobora le difese immunitarie</a:t>
            </a:r>
            <a:r>
              <a:rPr lang="it-IT" b="1" dirty="0" smtClean="0"/>
              <a:t>.</a:t>
            </a:r>
            <a:endParaRPr lang="it-IT" b="1" dirty="0"/>
          </a:p>
        </p:txBody>
      </p:sp>
      <p:pic>
        <p:nvPicPr>
          <p:cNvPr id="685" name="image30.png"/>
          <p:cNvPicPr>
            <a:picLocks noChangeAspect="1"/>
          </p:cNvPicPr>
          <p:nvPr/>
        </p:nvPicPr>
        <p:blipFill>
          <a:blip r:embed="rId4"/>
          <a:stretch>
            <a:fillRect/>
          </a:stretch>
        </p:blipFill>
        <p:spPr>
          <a:xfrm>
            <a:off x="15068097" y="2502835"/>
            <a:ext cx="6708716" cy="8710329"/>
          </a:xfrm>
          <a:prstGeom prst="rect">
            <a:avLst/>
          </a:prstGeom>
          <a:ln w="12700">
            <a:miter lim="400000"/>
          </a:ln>
        </p:spPr>
      </p:pic>
    </p:spTree>
  </p:cSld>
  <p:clrMapOvr>
    <a:masterClrMapping/>
  </p:clrMapOvr>
  <p:transition spd="slow"/>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9" name="image13.png"/>
          <p:cNvPicPr>
            <a:picLocks noChangeAspect="1"/>
          </p:cNvPicPr>
          <p:nvPr/>
        </p:nvPicPr>
        <p:blipFill>
          <a:blip r:embed="rId2"/>
          <a:stretch>
            <a:fillRect/>
          </a:stretch>
        </p:blipFill>
        <p:spPr>
          <a:xfrm>
            <a:off x="0" y="3568"/>
            <a:ext cx="24384000" cy="13708862"/>
          </a:xfrm>
          <a:prstGeom prst="rect">
            <a:avLst/>
          </a:prstGeom>
          <a:ln w="12700">
            <a:miter lim="400000"/>
          </a:ln>
        </p:spPr>
      </p:pic>
      <p:sp>
        <p:nvSpPr>
          <p:cNvPr id="690" name="Shape 690"/>
          <p:cNvSpPr/>
          <p:nvPr/>
        </p:nvSpPr>
        <p:spPr>
          <a:xfrm>
            <a:off x="8832052" y="1060443"/>
            <a:ext cx="6719889" cy="1109217"/>
          </a:xfrm>
          <a:prstGeom prst="rect">
            <a:avLst/>
          </a:prstGeom>
          <a:ln w="12700">
            <a:miter lim="400000"/>
          </a:ln>
          <a:extLst>
            <a:ext uri="{C572A759-6A51-4108-AA02-DFA0A04FC94B}">
              <ma14:wrappingTextBoxFlag xmlns:ma14="http://schemas.microsoft.com/office/mac/drawingml/2011/main" xmlns="" val="1"/>
            </a:ext>
          </a:extLst>
        </p:spPr>
        <p:txBody>
          <a:bodyPr wrap="none" lIns="85718" tIns="85718" rIns="85718" bIns="85718">
            <a:spAutoFit/>
          </a:bodyPr>
          <a:lstStyle>
            <a:lvl1pPr algn="ctr">
              <a:lnSpc>
                <a:spcPct val="110000"/>
              </a:lnSpc>
              <a:defRPr sz="6600" b="1" cap="all">
                <a:solidFill>
                  <a:srgbClr val="FFFFFF"/>
                </a:solidFill>
              </a:defRPr>
            </a:lvl1pPr>
          </a:lstStyle>
          <a:p>
            <a:r>
              <a:t>CORAL DETOX  </a:t>
            </a:r>
          </a:p>
        </p:txBody>
      </p:sp>
      <p:sp>
        <p:nvSpPr>
          <p:cNvPr id="691" name="Shape 691"/>
          <p:cNvSpPr/>
          <p:nvPr/>
        </p:nvSpPr>
        <p:spPr>
          <a:xfrm>
            <a:off x="6055246" y="4054676"/>
            <a:ext cx="8054131" cy="1650438"/>
          </a:xfrm>
          <a:prstGeom prst="rect">
            <a:avLst/>
          </a:prstGeom>
          <a:ln w="12700">
            <a:miter lim="400000"/>
          </a:ln>
          <a:extLst>
            <a:ext uri="{C572A759-6A51-4108-AA02-DFA0A04FC94B}">
              <ma14:wrappingTextBoxFlag xmlns:ma14="http://schemas.microsoft.com/office/mac/drawingml/2011/main" xmlns="" val="1"/>
            </a:ext>
          </a:extLst>
        </p:spPr>
        <p:txBody>
          <a:bodyPr lIns="85718" tIns="85718" rIns="85718" bIns="85718">
            <a:spAutoFit/>
          </a:bodyPr>
          <a:lstStyle/>
          <a:p>
            <a:pPr>
              <a:defRPr b="1" cap="all">
                <a:solidFill>
                  <a:srgbClr val="FFFFFF"/>
                </a:solidFill>
              </a:defRPr>
            </a:pPr>
            <a:r>
              <a:rPr lang="it-IT" b="1" cap="all" dirty="0" smtClean="0"/>
              <a:t>Protezione </a:t>
            </a:r>
          </a:p>
          <a:p>
            <a:pPr>
              <a:defRPr b="1" cap="all">
                <a:solidFill>
                  <a:srgbClr val="FFFFFF"/>
                </a:solidFill>
              </a:defRPr>
            </a:pPr>
            <a:r>
              <a:rPr lang="it-IT" b="1" cap="all" dirty="0" smtClean="0"/>
              <a:t>dallo </a:t>
            </a:r>
            <a:r>
              <a:rPr lang="it-IT" b="1" cap="all" dirty="0"/>
              <a:t>stress </a:t>
            </a:r>
            <a:endParaRPr lang="it-IT" b="1" cap="all" dirty="0" smtClean="0"/>
          </a:p>
          <a:p>
            <a:pPr>
              <a:defRPr b="1" cap="all">
                <a:solidFill>
                  <a:srgbClr val="FFFFFF"/>
                </a:solidFill>
              </a:defRPr>
            </a:pPr>
            <a:r>
              <a:rPr lang="it-IT" b="1" cap="all" dirty="0" smtClean="0"/>
              <a:t>ossidativo</a:t>
            </a:r>
            <a:endParaRPr lang="it-IT" b="1" cap="all" dirty="0"/>
          </a:p>
        </p:txBody>
      </p:sp>
      <p:pic>
        <p:nvPicPr>
          <p:cNvPr id="692" name="image34.png"/>
          <p:cNvPicPr>
            <a:picLocks noChangeAspect="1"/>
          </p:cNvPicPr>
          <p:nvPr/>
        </p:nvPicPr>
        <p:blipFill>
          <a:blip r:embed="rId3"/>
          <a:stretch>
            <a:fillRect/>
          </a:stretch>
        </p:blipFill>
        <p:spPr>
          <a:xfrm>
            <a:off x="2944909" y="3568600"/>
            <a:ext cx="2540003" cy="2540001"/>
          </a:xfrm>
          <a:prstGeom prst="rect">
            <a:avLst/>
          </a:prstGeom>
          <a:ln w="12700">
            <a:miter lim="400000"/>
          </a:ln>
        </p:spPr>
      </p:pic>
      <p:pic>
        <p:nvPicPr>
          <p:cNvPr id="693" name="image35.png"/>
          <p:cNvPicPr>
            <a:picLocks noChangeAspect="1"/>
          </p:cNvPicPr>
          <p:nvPr/>
        </p:nvPicPr>
        <p:blipFill>
          <a:blip r:embed="rId4"/>
          <a:stretch>
            <a:fillRect/>
          </a:stretch>
        </p:blipFill>
        <p:spPr>
          <a:xfrm>
            <a:off x="2941671" y="7988200"/>
            <a:ext cx="2546482" cy="2540001"/>
          </a:xfrm>
          <a:prstGeom prst="rect">
            <a:avLst/>
          </a:prstGeom>
          <a:ln w="12700">
            <a:miter lim="400000"/>
          </a:ln>
        </p:spPr>
      </p:pic>
      <p:pic>
        <p:nvPicPr>
          <p:cNvPr id="694" name="image36.png"/>
          <p:cNvPicPr>
            <a:picLocks noChangeAspect="1"/>
          </p:cNvPicPr>
          <p:nvPr/>
        </p:nvPicPr>
        <p:blipFill>
          <a:blip r:embed="rId5"/>
          <a:stretch>
            <a:fillRect/>
          </a:stretch>
        </p:blipFill>
        <p:spPr>
          <a:xfrm>
            <a:off x="13310181" y="3568600"/>
            <a:ext cx="2540003" cy="2540001"/>
          </a:xfrm>
          <a:prstGeom prst="rect">
            <a:avLst/>
          </a:prstGeom>
          <a:ln w="12700">
            <a:miter lim="400000"/>
          </a:ln>
        </p:spPr>
      </p:pic>
      <p:pic>
        <p:nvPicPr>
          <p:cNvPr id="695" name="image37.png"/>
          <p:cNvPicPr>
            <a:picLocks noChangeAspect="1"/>
          </p:cNvPicPr>
          <p:nvPr/>
        </p:nvPicPr>
        <p:blipFill>
          <a:blip r:embed="rId6"/>
          <a:stretch>
            <a:fillRect/>
          </a:stretch>
        </p:blipFill>
        <p:spPr>
          <a:xfrm>
            <a:off x="13310181" y="7988200"/>
            <a:ext cx="2540003" cy="2540001"/>
          </a:xfrm>
          <a:prstGeom prst="rect">
            <a:avLst/>
          </a:prstGeom>
          <a:ln w="12700">
            <a:miter lim="400000"/>
          </a:ln>
        </p:spPr>
      </p:pic>
      <p:sp>
        <p:nvSpPr>
          <p:cNvPr id="696" name="Shape 696"/>
          <p:cNvSpPr/>
          <p:nvPr/>
        </p:nvSpPr>
        <p:spPr>
          <a:xfrm>
            <a:off x="6055246" y="8709227"/>
            <a:ext cx="8054131" cy="1650438"/>
          </a:xfrm>
          <a:prstGeom prst="rect">
            <a:avLst/>
          </a:prstGeom>
          <a:ln w="12700">
            <a:miter lim="400000"/>
          </a:ln>
          <a:extLst>
            <a:ext uri="{C572A759-6A51-4108-AA02-DFA0A04FC94B}">
              <ma14:wrappingTextBoxFlag xmlns:ma14="http://schemas.microsoft.com/office/mac/drawingml/2011/main" xmlns="" val="1"/>
            </a:ext>
          </a:extLst>
        </p:spPr>
        <p:txBody>
          <a:bodyPr lIns="85718" tIns="85718" rIns="85718" bIns="85718">
            <a:spAutoFit/>
          </a:bodyPr>
          <a:lstStyle/>
          <a:p>
            <a:pPr>
              <a:defRPr b="1" cap="all">
                <a:solidFill>
                  <a:srgbClr val="FFFFFF"/>
                </a:solidFill>
              </a:defRPr>
            </a:pPr>
            <a:r>
              <a:rPr lang="it-IT" b="1" cap="all" dirty="0" smtClean="0"/>
              <a:t>Ottimizzazione </a:t>
            </a:r>
          </a:p>
          <a:p>
            <a:pPr>
              <a:defRPr b="1" cap="all">
                <a:solidFill>
                  <a:srgbClr val="FFFFFF"/>
                </a:solidFill>
              </a:defRPr>
            </a:pPr>
            <a:r>
              <a:rPr lang="it-IT" b="1" cap="all" dirty="0" smtClean="0"/>
              <a:t>della </a:t>
            </a:r>
            <a:r>
              <a:rPr lang="it-IT" b="1" cap="all" dirty="0"/>
              <a:t>digestione</a:t>
            </a:r>
          </a:p>
          <a:p>
            <a:pPr>
              <a:defRPr b="1" cap="all">
                <a:solidFill>
                  <a:srgbClr val="FFFFFF"/>
                </a:solidFill>
              </a:defRPr>
            </a:pPr>
            <a:endParaRPr dirty="0"/>
          </a:p>
        </p:txBody>
      </p:sp>
      <p:sp>
        <p:nvSpPr>
          <p:cNvPr id="697" name="Shape 697"/>
          <p:cNvSpPr/>
          <p:nvPr/>
        </p:nvSpPr>
        <p:spPr>
          <a:xfrm>
            <a:off x="16393047" y="4289626"/>
            <a:ext cx="8054130" cy="1157995"/>
          </a:xfrm>
          <a:prstGeom prst="rect">
            <a:avLst/>
          </a:prstGeom>
          <a:ln w="12700">
            <a:miter lim="400000"/>
          </a:ln>
          <a:extLst>
            <a:ext uri="{C572A759-6A51-4108-AA02-DFA0A04FC94B}">
              <ma14:wrappingTextBoxFlag xmlns:ma14="http://schemas.microsoft.com/office/mac/drawingml/2011/main" xmlns="" val="1"/>
            </a:ext>
          </a:extLst>
        </p:spPr>
        <p:txBody>
          <a:bodyPr lIns="85718" tIns="85718" rIns="85718" bIns="85718">
            <a:spAutoFit/>
          </a:bodyPr>
          <a:lstStyle/>
          <a:p>
            <a:pPr>
              <a:defRPr b="1" cap="all">
                <a:solidFill>
                  <a:srgbClr val="FFFFFF"/>
                </a:solidFill>
              </a:defRPr>
            </a:pPr>
            <a:r>
              <a:rPr lang="it-IT" b="1" cap="all" dirty="0" smtClean="0"/>
              <a:t>Miglioramento </a:t>
            </a:r>
          </a:p>
          <a:p>
            <a:pPr>
              <a:defRPr b="1" cap="all">
                <a:solidFill>
                  <a:srgbClr val="FFFFFF"/>
                </a:solidFill>
              </a:defRPr>
            </a:pPr>
            <a:r>
              <a:rPr lang="it-IT" b="1" cap="all" dirty="0" smtClean="0"/>
              <a:t>delle performance</a:t>
            </a:r>
            <a:endParaRPr lang="it-IT" b="1" cap="all" dirty="0"/>
          </a:p>
        </p:txBody>
      </p:sp>
      <p:sp>
        <p:nvSpPr>
          <p:cNvPr id="698" name="Shape 698"/>
          <p:cNvSpPr/>
          <p:nvPr/>
        </p:nvSpPr>
        <p:spPr>
          <a:xfrm>
            <a:off x="16393047" y="8709227"/>
            <a:ext cx="8054130" cy="1650438"/>
          </a:xfrm>
          <a:prstGeom prst="rect">
            <a:avLst/>
          </a:prstGeom>
          <a:ln w="12700">
            <a:miter lim="400000"/>
          </a:ln>
          <a:extLst>
            <a:ext uri="{C572A759-6A51-4108-AA02-DFA0A04FC94B}">
              <ma14:wrappingTextBoxFlag xmlns:ma14="http://schemas.microsoft.com/office/mac/drawingml/2011/main" xmlns="" val="1"/>
            </a:ext>
          </a:extLst>
        </p:spPr>
        <p:txBody>
          <a:bodyPr lIns="85718" tIns="85718" rIns="85718" bIns="85718">
            <a:spAutoFit/>
          </a:bodyPr>
          <a:lstStyle/>
          <a:p>
            <a:pPr>
              <a:defRPr b="1" cap="all">
                <a:solidFill>
                  <a:srgbClr val="FFFFFF"/>
                </a:solidFill>
              </a:defRPr>
            </a:pPr>
            <a:r>
              <a:rPr lang="it-IT" b="1" cap="all" dirty="0"/>
              <a:t>Dinamismo </a:t>
            </a:r>
            <a:endParaRPr lang="it-IT" b="1" cap="all" dirty="0" smtClean="0"/>
          </a:p>
          <a:p>
            <a:pPr>
              <a:defRPr b="1" cap="all">
                <a:solidFill>
                  <a:srgbClr val="FFFFFF"/>
                </a:solidFill>
              </a:defRPr>
            </a:pPr>
            <a:r>
              <a:rPr lang="it-IT" b="1" cap="all" dirty="0" smtClean="0"/>
              <a:t>e </a:t>
            </a:r>
            <a:r>
              <a:rPr lang="it-IT" b="1" cap="all" dirty="0"/>
              <a:t>longevità</a:t>
            </a:r>
          </a:p>
          <a:p>
            <a:pPr>
              <a:defRPr b="1" cap="all">
                <a:solidFill>
                  <a:srgbClr val="FFFFFF"/>
                </a:solidFill>
              </a:defRPr>
            </a:pPr>
            <a:endParaRPr dirty="0"/>
          </a:p>
        </p:txBody>
      </p:sp>
    </p:spTree>
  </p:cSld>
  <p:clrMapOvr>
    <a:masterClrMapping/>
  </p:clrMapOvr>
  <p:transition spd="slow"/>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0" name="image38.png"/>
          <p:cNvPicPr>
            <a:picLocks noChangeAspect="1"/>
          </p:cNvPicPr>
          <p:nvPr/>
        </p:nvPicPr>
        <p:blipFill>
          <a:blip r:embed="rId2"/>
          <a:stretch>
            <a:fillRect/>
          </a:stretch>
        </p:blipFill>
        <p:spPr>
          <a:xfrm>
            <a:off x="0" y="3568"/>
            <a:ext cx="24384000" cy="13708863"/>
          </a:xfrm>
          <a:prstGeom prst="rect">
            <a:avLst/>
          </a:prstGeom>
          <a:ln w="12700">
            <a:miter lim="400000"/>
          </a:ln>
        </p:spPr>
      </p:pic>
      <p:sp>
        <p:nvSpPr>
          <p:cNvPr id="701" name="Shape 701"/>
          <p:cNvSpPr/>
          <p:nvPr/>
        </p:nvSpPr>
        <p:spPr>
          <a:xfrm>
            <a:off x="1923238" y="1756062"/>
            <a:ext cx="4888373" cy="1109217"/>
          </a:xfrm>
          <a:prstGeom prst="rect">
            <a:avLst/>
          </a:prstGeom>
          <a:ln w="12700">
            <a:miter lim="400000"/>
          </a:ln>
          <a:extLst>
            <a:ext uri="{C572A759-6A51-4108-AA02-DFA0A04FC94B}">
              <ma14:wrappingTextBoxFlag xmlns:ma14="http://schemas.microsoft.com/office/mac/drawingml/2011/main" xmlns="" val="1"/>
            </a:ext>
          </a:extLst>
        </p:spPr>
        <p:txBody>
          <a:bodyPr wrap="none" lIns="85718" tIns="85718" rIns="85718" bIns="85718">
            <a:spAutoFit/>
          </a:bodyPr>
          <a:lstStyle>
            <a:lvl1pPr>
              <a:defRPr sz="6600" b="1">
                <a:solidFill>
                  <a:srgbClr val="E22F76"/>
                </a:solidFill>
              </a:defRPr>
            </a:lvl1pPr>
          </a:lstStyle>
          <a:p>
            <a:r>
              <a:t>Coral Detox</a:t>
            </a:r>
          </a:p>
        </p:txBody>
      </p:sp>
      <p:sp>
        <p:nvSpPr>
          <p:cNvPr id="702" name="Shape 702"/>
          <p:cNvSpPr/>
          <p:nvPr/>
        </p:nvSpPr>
        <p:spPr>
          <a:xfrm>
            <a:off x="1916963" y="5234111"/>
            <a:ext cx="4980516" cy="3620208"/>
          </a:xfrm>
          <a:prstGeom prst="rect">
            <a:avLst/>
          </a:prstGeom>
          <a:ln w="12700">
            <a:miter lim="400000"/>
          </a:ln>
          <a:extLst>
            <a:ext uri="{C572A759-6A51-4108-AA02-DFA0A04FC94B}">
              <ma14:wrappingTextBoxFlag xmlns:ma14="http://schemas.microsoft.com/office/mac/drawingml/2011/main" xmlns="" val="1"/>
            </a:ext>
          </a:extLst>
        </p:spPr>
        <p:txBody>
          <a:bodyPr wrap="none" lIns="85718" tIns="85718" rIns="85718" bIns="85718">
            <a:spAutoFit/>
          </a:bodyPr>
          <a:lstStyle/>
          <a:p>
            <a:pPr>
              <a:defRPr b="1">
                <a:solidFill>
                  <a:srgbClr val="535353"/>
                </a:solidFill>
              </a:defRPr>
            </a:pPr>
            <a:r>
              <a:rPr lang="it-IT" b="1" dirty="0" smtClean="0"/>
              <a:t>PUNTI BONUS</a:t>
            </a:r>
            <a:endParaRPr dirty="0"/>
          </a:p>
          <a:p>
            <a:pPr>
              <a:defRPr b="1">
                <a:solidFill>
                  <a:srgbClr val="535353"/>
                </a:solidFill>
              </a:defRPr>
            </a:pPr>
            <a:endParaRPr dirty="0"/>
          </a:p>
          <a:p>
            <a:pPr>
              <a:defRPr b="1">
                <a:solidFill>
                  <a:srgbClr val="535353"/>
                </a:solidFill>
              </a:defRPr>
            </a:pPr>
            <a:endParaRPr dirty="0"/>
          </a:p>
          <a:p>
            <a:pPr>
              <a:defRPr b="1">
                <a:solidFill>
                  <a:srgbClr val="535353"/>
                </a:solidFill>
              </a:defRPr>
            </a:pPr>
            <a:r>
              <a:rPr lang="it-IT" b="1" dirty="0" smtClean="0"/>
              <a:t>PREZZO </a:t>
            </a:r>
            <a:r>
              <a:rPr lang="it-IT" b="1" dirty="0"/>
              <a:t>CLUB </a:t>
            </a:r>
            <a:endParaRPr dirty="0"/>
          </a:p>
          <a:p>
            <a:pPr>
              <a:defRPr b="1">
                <a:solidFill>
                  <a:srgbClr val="535353"/>
                </a:solidFill>
              </a:defRPr>
            </a:pPr>
            <a:endParaRPr dirty="0"/>
          </a:p>
          <a:p>
            <a:pPr>
              <a:defRPr b="1">
                <a:solidFill>
                  <a:srgbClr val="535353"/>
                </a:solidFill>
              </a:defRPr>
            </a:pPr>
            <a:endParaRPr lang="it-IT" b="1" dirty="0"/>
          </a:p>
          <a:p>
            <a:pPr>
              <a:defRPr b="1">
                <a:solidFill>
                  <a:srgbClr val="535353"/>
                </a:solidFill>
              </a:defRPr>
            </a:pPr>
            <a:r>
              <a:rPr lang="it-IT" b="1" dirty="0" smtClean="0"/>
              <a:t>PREZZO </a:t>
            </a:r>
            <a:r>
              <a:rPr lang="it-IT" b="1" dirty="0"/>
              <a:t>AL </a:t>
            </a:r>
            <a:r>
              <a:rPr lang="it-IT" b="1" dirty="0" smtClean="0"/>
              <a:t>DETTAGLIO</a:t>
            </a:r>
            <a:endParaRPr lang="it-IT" b="1" dirty="0"/>
          </a:p>
        </p:txBody>
      </p:sp>
      <p:sp>
        <p:nvSpPr>
          <p:cNvPr id="703" name="Shape 703"/>
          <p:cNvSpPr/>
          <p:nvPr/>
        </p:nvSpPr>
        <p:spPr>
          <a:xfrm>
            <a:off x="7234070" y="5045835"/>
            <a:ext cx="918705" cy="911834"/>
          </a:xfrm>
          <a:prstGeom prst="rect">
            <a:avLst/>
          </a:prstGeom>
          <a:ln w="12700">
            <a:miter lim="400000"/>
          </a:ln>
          <a:extLst>
            <a:ext uri="{C572A759-6A51-4108-AA02-DFA0A04FC94B}">
              <ma14:wrappingTextBoxFlag xmlns:ma14="http://schemas.microsoft.com/office/mac/drawingml/2011/main" xmlns="" val="1"/>
            </a:ext>
          </a:extLst>
        </p:spPr>
        <p:txBody>
          <a:bodyPr wrap="none" lIns="85718" tIns="85718" rIns="85718" bIns="85718">
            <a:spAutoFit/>
          </a:bodyPr>
          <a:lstStyle>
            <a:lvl1pPr>
              <a:defRPr sz="5200" b="1">
                <a:solidFill>
                  <a:srgbClr val="E22F76"/>
                </a:solidFill>
              </a:defRPr>
            </a:lvl1pPr>
          </a:lstStyle>
          <a:p>
            <a:r>
              <a:t>60</a:t>
            </a:r>
          </a:p>
        </p:txBody>
      </p:sp>
      <p:sp>
        <p:nvSpPr>
          <p:cNvPr id="704" name="Shape 704"/>
          <p:cNvSpPr/>
          <p:nvPr/>
        </p:nvSpPr>
        <p:spPr>
          <a:xfrm>
            <a:off x="7090436" y="7850899"/>
            <a:ext cx="3101797" cy="973329"/>
          </a:xfrm>
          <a:prstGeom prst="rect">
            <a:avLst/>
          </a:prstGeom>
          <a:ln w="12700">
            <a:miter lim="400000"/>
          </a:ln>
          <a:extLst>
            <a:ext uri="{C572A759-6A51-4108-AA02-DFA0A04FC94B}">
              <ma14:wrappingTextBoxFlag xmlns:ma14="http://schemas.microsoft.com/office/mac/drawingml/2011/main" xmlns="" val="1"/>
            </a:ext>
          </a:extLst>
        </p:spPr>
        <p:txBody>
          <a:bodyPr wrap="none" lIns="85718" tIns="85718" rIns="85718" bIns="85718">
            <a:spAutoFit/>
          </a:bodyPr>
          <a:lstStyle/>
          <a:p>
            <a:pPr>
              <a:defRPr sz="5200" b="1">
                <a:solidFill>
                  <a:srgbClr val="E22F76"/>
                </a:solidFill>
              </a:defRPr>
            </a:pPr>
            <a:r>
              <a:rPr dirty="0"/>
              <a:t>111,25 </a:t>
            </a:r>
            <a:r>
              <a:rPr lang="it-IT" sz="3200" dirty="0" err="1" smtClean="0"/>
              <a:t>u.c.</a:t>
            </a:r>
            <a:endParaRPr sz="3200" dirty="0"/>
          </a:p>
        </p:txBody>
      </p:sp>
      <p:sp>
        <p:nvSpPr>
          <p:cNvPr id="705" name="Shape 705"/>
          <p:cNvSpPr/>
          <p:nvPr/>
        </p:nvSpPr>
        <p:spPr>
          <a:xfrm>
            <a:off x="7090436" y="6438415"/>
            <a:ext cx="1732833" cy="973329"/>
          </a:xfrm>
          <a:prstGeom prst="rect">
            <a:avLst/>
          </a:prstGeom>
          <a:ln w="12700">
            <a:miter lim="400000"/>
          </a:ln>
          <a:extLst>
            <a:ext uri="{C572A759-6A51-4108-AA02-DFA0A04FC94B}">
              <ma14:wrappingTextBoxFlag xmlns:ma14="http://schemas.microsoft.com/office/mac/drawingml/2011/main" xmlns="" val="1"/>
            </a:ext>
          </a:extLst>
        </p:spPr>
        <p:txBody>
          <a:bodyPr wrap="none" lIns="85718" tIns="85718" rIns="85718" bIns="85718">
            <a:spAutoFit/>
          </a:bodyPr>
          <a:lstStyle/>
          <a:p>
            <a:pPr>
              <a:defRPr sz="5200" b="1">
                <a:solidFill>
                  <a:srgbClr val="E22F76"/>
                </a:solidFill>
              </a:defRPr>
            </a:pPr>
            <a:r>
              <a:rPr dirty="0"/>
              <a:t>89</a:t>
            </a:r>
            <a:r>
              <a:rPr sz="3200" dirty="0"/>
              <a:t> </a:t>
            </a:r>
            <a:r>
              <a:rPr lang="it-IT" sz="3200" dirty="0" err="1" smtClean="0"/>
              <a:t>u.c</a:t>
            </a:r>
            <a:r>
              <a:rPr sz="3200" dirty="0" smtClean="0"/>
              <a:t>.</a:t>
            </a:r>
            <a:endParaRPr sz="3200" dirty="0"/>
          </a:p>
        </p:txBody>
      </p:sp>
      <p:sp>
        <p:nvSpPr>
          <p:cNvPr id="706" name="Shape 706"/>
          <p:cNvSpPr/>
          <p:nvPr/>
        </p:nvSpPr>
        <p:spPr>
          <a:xfrm>
            <a:off x="7144928" y="4965960"/>
            <a:ext cx="1071595" cy="1071595"/>
          </a:xfrm>
          <a:prstGeom prst="ellipse">
            <a:avLst/>
          </a:prstGeom>
          <a:ln w="25400">
            <a:solidFill>
              <a:srgbClr val="F989BF"/>
            </a:solidFill>
          </a:ln>
        </p:spPr>
        <p:txBody>
          <a:bodyPr lIns="85718" tIns="85718" rIns="85718" bIns="85718" anchor="ctr"/>
          <a:lstStyle/>
          <a:p>
            <a:endParaRPr/>
          </a:p>
        </p:txBody>
      </p:sp>
      <p:pic>
        <p:nvPicPr>
          <p:cNvPr id="3" name="Immagine 2">
            <a:extLst>
              <a:ext uri="{FF2B5EF4-FFF2-40B4-BE49-F238E27FC236}">
                <a16:creationId xmlns="" xmlns:a16="http://schemas.microsoft.com/office/drawing/2014/main" id="{59506BE9-1E96-43FC-A636-40B8C470DF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055909" y="2114369"/>
            <a:ext cx="8658225" cy="8658225"/>
          </a:xfrm>
          <a:prstGeom prst="rect">
            <a:avLst/>
          </a:prstGeom>
        </p:spPr>
      </p:pic>
    </p:spTree>
  </p:cSld>
  <p:clrMapOvr>
    <a:masterClrMapping/>
  </p:clrMapOvr>
  <p:transition spd="slow"/>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9" name="image28.png"/>
          <p:cNvPicPr>
            <a:picLocks noChangeAspect="1"/>
          </p:cNvPicPr>
          <p:nvPr/>
        </p:nvPicPr>
        <p:blipFill>
          <a:blip r:embed="rId3"/>
          <a:stretch>
            <a:fillRect/>
          </a:stretch>
        </p:blipFill>
        <p:spPr>
          <a:xfrm>
            <a:off x="0" y="3568"/>
            <a:ext cx="24384000" cy="13708863"/>
          </a:xfrm>
          <a:prstGeom prst="rect">
            <a:avLst/>
          </a:prstGeom>
          <a:ln w="12700">
            <a:miter lim="400000"/>
          </a:ln>
        </p:spPr>
      </p:pic>
      <p:sp>
        <p:nvSpPr>
          <p:cNvPr id="710" name="Shape 710"/>
          <p:cNvSpPr/>
          <p:nvPr/>
        </p:nvSpPr>
        <p:spPr>
          <a:xfrm>
            <a:off x="1914441" y="3371842"/>
            <a:ext cx="7234127" cy="2750246"/>
          </a:xfrm>
          <a:prstGeom prst="rect">
            <a:avLst/>
          </a:prstGeom>
          <a:ln w="12700">
            <a:miter lim="400000"/>
          </a:ln>
          <a:extLst>
            <a:ext uri="{C572A759-6A51-4108-AA02-DFA0A04FC94B}">
              <ma14:wrappingTextBoxFlag xmlns:ma14="http://schemas.microsoft.com/office/mac/drawingml/2011/main" xmlns="" val="1"/>
            </a:ext>
          </a:extLst>
        </p:spPr>
        <p:txBody>
          <a:bodyPr wrap="none" lIns="85718" tIns="85718" rIns="85718" bIns="85718">
            <a:spAutoFit/>
          </a:bodyPr>
          <a:lstStyle/>
          <a:p>
            <a:pPr defTabSz="914400">
              <a:defRPr sz="9000" b="1">
                <a:solidFill>
                  <a:srgbClr val="FFFFFF"/>
                </a:solidFill>
              </a:defRPr>
            </a:pPr>
            <a:r>
              <a:t>Coral Detox </a:t>
            </a:r>
          </a:p>
          <a:p>
            <a:pPr defTabSz="914400">
              <a:defRPr sz="9000" b="1">
                <a:solidFill>
                  <a:srgbClr val="FFFFFF"/>
                </a:solidFill>
              </a:defRPr>
            </a:pPr>
            <a:r>
              <a:t>Plus</a:t>
            </a:r>
          </a:p>
        </p:txBody>
      </p:sp>
      <p:sp>
        <p:nvSpPr>
          <p:cNvPr id="711" name="Shape 711"/>
          <p:cNvSpPr/>
          <p:nvPr/>
        </p:nvSpPr>
        <p:spPr>
          <a:xfrm>
            <a:off x="1905324" y="7095241"/>
            <a:ext cx="9038081" cy="2512212"/>
          </a:xfrm>
          <a:prstGeom prst="rect">
            <a:avLst/>
          </a:prstGeom>
          <a:ln w="12700">
            <a:miter lim="400000"/>
          </a:ln>
          <a:extLst>
            <a:ext uri="{C572A759-6A51-4108-AA02-DFA0A04FC94B}">
              <ma14:wrappingTextBoxFlag xmlns:ma14="http://schemas.microsoft.com/office/mac/drawingml/2011/main" xmlns="" val="1"/>
            </a:ext>
          </a:extLst>
        </p:spPr>
        <p:txBody>
          <a:bodyPr lIns="85718" tIns="85718" rIns="85718" bIns="85718">
            <a:spAutoFit/>
          </a:bodyPr>
          <a:lstStyle/>
          <a:p>
            <a:pPr defTabSz="914400">
              <a:defRPr sz="3800" b="1" cap="all">
                <a:solidFill>
                  <a:srgbClr val="FFFFFF"/>
                </a:solidFill>
              </a:defRPr>
            </a:pPr>
            <a:r>
              <a:rPr lang="it-IT" sz="3800" b="1" cap="all" dirty="0" smtClean="0"/>
              <a:t>Versione </a:t>
            </a:r>
            <a:r>
              <a:rPr lang="it-IT" sz="3800" b="1" cap="all" dirty="0"/>
              <a:t>potenziata </a:t>
            </a:r>
            <a:endParaRPr lang="it-IT" sz="3800" b="1" cap="all" dirty="0" smtClean="0"/>
          </a:p>
          <a:p>
            <a:pPr defTabSz="914400">
              <a:defRPr sz="3800" b="1" cap="all">
                <a:solidFill>
                  <a:srgbClr val="FFFFFF"/>
                </a:solidFill>
              </a:defRPr>
            </a:pPr>
            <a:r>
              <a:rPr lang="it-IT" sz="3800" b="1" cap="all" dirty="0" smtClean="0"/>
              <a:t>di </a:t>
            </a:r>
            <a:r>
              <a:rPr lang="it-IT" sz="3800" b="1" cap="all" dirty="0"/>
              <a:t>Coral </a:t>
            </a:r>
            <a:r>
              <a:rPr lang="it-IT" sz="3800" b="1" cap="all" dirty="0" err="1"/>
              <a:t>Detox</a:t>
            </a:r>
            <a:r>
              <a:rPr lang="it-IT" sz="3800" b="1" cap="all" dirty="0"/>
              <a:t> per </a:t>
            </a:r>
            <a:endParaRPr lang="it-IT" sz="3800" b="1" cap="all" dirty="0" smtClean="0"/>
          </a:p>
          <a:p>
            <a:pPr defTabSz="914400">
              <a:defRPr sz="3800" b="1" cap="all">
                <a:solidFill>
                  <a:srgbClr val="FFFFFF"/>
                </a:solidFill>
              </a:defRPr>
            </a:pPr>
            <a:r>
              <a:rPr lang="it-IT" sz="3800" b="1" cap="all" dirty="0" smtClean="0"/>
              <a:t>un </a:t>
            </a:r>
            <a:r>
              <a:rPr lang="it-IT" sz="3800" b="1" cap="all" dirty="0"/>
              <a:t>risultato ancora più </a:t>
            </a:r>
            <a:r>
              <a:rPr lang="it-IT" sz="3800" b="1" cap="all" dirty="0" smtClean="0"/>
              <a:t>profondo</a:t>
            </a:r>
            <a:endParaRPr lang="it-IT" sz="3800" b="1" cap="all" dirty="0"/>
          </a:p>
        </p:txBody>
      </p:sp>
      <p:pic>
        <p:nvPicPr>
          <p:cNvPr id="712" name="image27.png"/>
          <p:cNvPicPr>
            <a:picLocks noChangeAspect="1"/>
          </p:cNvPicPr>
          <p:nvPr/>
        </p:nvPicPr>
        <p:blipFill>
          <a:blip r:embed="rId4"/>
          <a:stretch>
            <a:fillRect/>
          </a:stretch>
        </p:blipFill>
        <p:spPr>
          <a:xfrm>
            <a:off x="4597811" y="-6655398"/>
            <a:ext cx="24939139" cy="24939139"/>
          </a:xfrm>
          <a:prstGeom prst="rect">
            <a:avLst/>
          </a:prstGeom>
          <a:ln w="12700" cap="flat">
            <a:noFill/>
            <a:miter lim="400000"/>
          </a:ln>
          <a:effectLst/>
        </p:spPr>
      </p:pic>
      <p:pic>
        <p:nvPicPr>
          <p:cNvPr id="3" name="Immagine 2">
            <a:extLst>
              <a:ext uri="{FF2B5EF4-FFF2-40B4-BE49-F238E27FC236}">
                <a16:creationId xmlns="" xmlns:a16="http://schemas.microsoft.com/office/drawing/2014/main" id="{CCEBB722-8B87-47B7-923E-620768A8036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63009" y="1115763"/>
            <a:ext cx="11212785" cy="11212785"/>
          </a:xfrm>
          <a:prstGeom prst="rect">
            <a:avLst/>
          </a:prstGeom>
        </p:spPr>
      </p:pic>
    </p:spTree>
  </p:cSld>
  <p:clrMapOvr>
    <a:masterClrMapping/>
  </p:clrMapOvr>
  <p:transition spd="slow"/>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7" name="image5.png"/>
          <p:cNvPicPr>
            <a:picLocks noChangeAspect="1"/>
          </p:cNvPicPr>
          <p:nvPr/>
        </p:nvPicPr>
        <p:blipFill>
          <a:blip r:embed="rId3"/>
          <a:stretch>
            <a:fillRect/>
          </a:stretch>
        </p:blipFill>
        <p:spPr>
          <a:xfrm>
            <a:off x="0" y="0"/>
            <a:ext cx="24384000" cy="13716000"/>
          </a:xfrm>
          <a:prstGeom prst="rect">
            <a:avLst/>
          </a:prstGeom>
          <a:ln w="12700">
            <a:miter lim="400000"/>
          </a:ln>
        </p:spPr>
      </p:pic>
      <p:sp>
        <p:nvSpPr>
          <p:cNvPr id="498" name="Shape 498"/>
          <p:cNvSpPr/>
          <p:nvPr/>
        </p:nvSpPr>
        <p:spPr>
          <a:xfrm>
            <a:off x="1914440" y="3575322"/>
            <a:ext cx="11831452" cy="4371182"/>
          </a:xfrm>
          <a:prstGeom prst="rect">
            <a:avLst/>
          </a:prstGeom>
          <a:ln w="12700">
            <a:miter lim="400000"/>
          </a:ln>
          <a:extLst>
            <a:ext uri="{C572A759-6A51-4108-AA02-DFA0A04FC94B}">
              <ma14:wrappingTextBoxFlag xmlns:ma14="http://schemas.microsoft.com/office/mac/drawingml/2011/main" xmlns="" val="1"/>
            </a:ext>
          </a:extLst>
        </p:spPr>
        <p:txBody>
          <a:bodyPr wrap="square" lIns="85718" tIns="85718" rIns="85718" bIns="85718">
            <a:spAutoFit/>
          </a:bodyPr>
          <a:lstStyle/>
          <a:p>
            <a:pPr>
              <a:lnSpc>
                <a:spcPct val="110000"/>
              </a:lnSpc>
              <a:defRPr sz="6200" b="1" cap="all">
                <a:solidFill>
                  <a:srgbClr val="535353"/>
                </a:solidFill>
              </a:defRPr>
            </a:pPr>
            <a:r>
              <a:rPr lang="it-IT" sz="6200" b="1" cap="all" dirty="0" smtClean="0"/>
              <a:t>L’uomo </a:t>
            </a:r>
            <a:r>
              <a:rPr lang="it-IT" sz="6200" b="1" cap="all" dirty="0"/>
              <a:t>è un sistema vivente costantemente influenzato da </a:t>
            </a:r>
            <a:r>
              <a:rPr lang="it-IT" sz="6200" b="1" cap="all" dirty="0">
                <a:solidFill>
                  <a:srgbClr val="E23579"/>
                </a:solidFill>
              </a:rPr>
              <a:t>fattori esterni ed </a:t>
            </a:r>
            <a:r>
              <a:rPr lang="it-IT" sz="6200" b="1" cap="all" dirty="0" smtClean="0">
                <a:solidFill>
                  <a:srgbClr val="E23579"/>
                </a:solidFill>
              </a:rPr>
              <a:t>interni</a:t>
            </a:r>
            <a:endParaRPr lang="it-IT" sz="6200" b="1" cap="all" dirty="0">
              <a:solidFill>
                <a:srgbClr val="E23579"/>
              </a:solidFill>
            </a:endParaRPr>
          </a:p>
        </p:txBody>
      </p:sp>
      <p:grpSp>
        <p:nvGrpSpPr>
          <p:cNvPr id="501" name="Group 501"/>
          <p:cNvGrpSpPr/>
          <p:nvPr/>
        </p:nvGrpSpPr>
        <p:grpSpPr>
          <a:xfrm>
            <a:off x="15846530" y="1508452"/>
            <a:ext cx="3459215" cy="2329857"/>
            <a:chOff x="-1" y="-1"/>
            <a:chExt cx="3459213" cy="2329856"/>
          </a:xfrm>
        </p:grpSpPr>
        <p:sp>
          <p:nvSpPr>
            <p:cNvPr id="499" name="Shape 499"/>
            <p:cNvSpPr/>
            <p:nvPr/>
          </p:nvSpPr>
          <p:spPr>
            <a:xfrm>
              <a:off x="66475" y="826008"/>
              <a:ext cx="3392737" cy="97332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85718" tIns="85718" rIns="85718" bIns="85718" numCol="1" anchor="t">
              <a:spAutoFit/>
            </a:bodyPr>
            <a:lstStyle>
              <a:lvl1pPr>
                <a:defRPr b="1" cap="all">
                  <a:solidFill>
                    <a:srgbClr val="E43078"/>
                  </a:solidFill>
                </a:defRPr>
              </a:lvl1pPr>
            </a:lstStyle>
            <a:p>
              <a:r>
                <a:rPr lang="it-IT" sz="2000" dirty="0" smtClean="0"/>
                <a:t>Alimentazione</a:t>
              </a:r>
              <a:endParaRPr lang="it-IT" sz="2000" dirty="0"/>
            </a:p>
            <a:p>
              <a:endParaRPr dirty="0"/>
            </a:p>
          </p:txBody>
        </p:sp>
        <p:sp>
          <p:nvSpPr>
            <p:cNvPr id="500" name="Shape 500"/>
            <p:cNvSpPr/>
            <p:nvPr/>
          </p:nvSpPr>
          <p:spPr>
            <a:xfrm>
              <a:off x="-1" y="-1"/>
              <a:ext cx="2329856" cy="2329856"/>
            </a:xfrm>
            <a:prstGeom prst="ellipse">
              <a:avLst/>
            </a:prstGeom>
            <a:noFill/>
            <a:ln w="50800" cap="flat">
              <a:solidFill>
                <a:srgbClr val="F981B5"/>
              </a:solidFill>
              <a:prstDash val="solid"/>
              <a:round/>
            </a:ln>
            <a:effectLst/>
          </p:spPr>
          <p:txBody>
            <a:bodyPr wrap="square" lIns="85718" tIns="85718" rIns="85718" bIns="85718" numCol="1" anchor="ctr">
              <a:noAutofit/>
            </a:bodyPr>
            <a:lstStyle/>
            <a:p>
              <a:endParaRPr/>
            </a:p>
          </p:txBody>
        </p:sp>
      </p:grpSp>
      <p:grpSp>
        <p:nvGrpSpPr>
          <p:cNvPr id="504" name="Group 504"/>
          <p:cNvGrpSpPr/>
          <p:nvPr/>
        </p:nvGrpSpPr>
        <p:grpSpPr>
          <a:xfrm>
            <a:off x="18361857" y="1231128"/>
            <a:ext cx="4795189" cy="11253745"/>
            <a:chOff x="0" y="-1"/>
            <a:chExt cx="4795187" cy="11253743"/>
          </a:xfrm>
        </p:grpSpPr>
        <p:pic>
          <p:nvPicPr>
            <p:cNvPr id="502" name="image6.png"/>
            <p:cNvPicPr>
              <a:picLocks noChangeAspect="1"/>
            </p:cNvPicPr>
            <p:nvPr/>
          </p:nvPicPr>
          <p:blipFill>
            <a:blip r:embed="rId4"/>
            <a:stretch>
              <a:fillRect/>
            </a:stretch>
          </p:blipFill>
          <p:spPr>
            <a:xfrm>
              <a:off x="-1" y="-2"/>
              <a:ext cx="3662292" cy="11253745"/>
            </a:xfrm>
            <a:prstGeom prst="rect">
              <a:avLst/>
            </a:prstGeom>
            <a:ln w="12700" cap="flat">
              <a:noFill/>
              <a:miter lim="400000"/>
            </a:ln>
            <a:effectLst/>
          </p:spPr>
        </p:pic>
        <p:sp>
          <p:nvSpPr>
            <p:cNvPr id="503" name="Shape 503"/>
            <p:cNvSpPr/>
            <p:nvPr/>
          </p:nvSpPr>
          <p:spPr>
            <a:xfrm>
              <a:off x="1364887" y="1680433"/>
              <a:ext cx="3430301" cy="3430299"/>
            </a:xfrm>
            <a:prstGeom prst="ellipse">
              <a:avLst/>
            </a:prstGeom>
            <a:solidFill>
              <a:srgbClr val="EAEAEA"/>
            </a:solidFill>
            <a:ln w="76200" cap="flat">
              <a:solidFill>
                <a:srgbClr val="E43078"/>
              </a:solidFill>
              <a:prstDash val="solid"/>
              <a:round/>
            </a:ln>
            <a:effectLst/>
          </p:spPr>
          <p:txBody>
            <a:bodyPr wrap="square" lIns="85718" tIns="85718" rIns="85718" bIns="85718" numCol="1" anchor="ctr">
              <a:noAutofit/>
            </a:bodyPr>
            <a:lstStyle/>
            <a:p>
              <a:endParaRPr/>
            </a:p>
          </p:txBody>
        </p:sp>
      </p:grpSp>
      <p:sp>
        <p:nvSpPr>
          <p:cNvPr id="505" name="Shape 505"/>
          <p:cNvSpPr/>
          <p:nvPr/>
        </p:nvSpPr>
        <p:spPr>
          <a:xfrm>
            <a:off x="18933142" y="4021474"/>
            <a:ext cx="5098007" cy="1034885"/>
          </a:xfrm>
          <a:prstGeom prst="rect">
            <a:avLst/>
          </a:prstGeom>
          <a:ln w="12700">
            <a:miter lim="400000"/>
          </a:ln>
          <a:extLst>
            <a:ext uri="{C572A759-6A51-4108-AA02-DFA0A04FC94B}">
              <ma14:wrappingTextBoxFlag xmlns:ma14="http://schemas.microsoft.com/office/mac/drawingml/2011/main" xmlns="" val="1"/>
            </a:ext>
          </a:extLst>
        </p:spPr>
        <p:txBody>
          <a:bodyPr lIns="85718" tIns="85718" rIns="85718" bIns="85718">
            <a:spAutoFit/>
          </a:bodyPr>
          <a:lstStyle/>
          <a:p>
            <a:pPr algn="ctr">
              <a:defRPr b="1" cap="all">
                <a:solidFill>
                  <a:srgbClr val="E43078"/>
                </a:solidFill>
              </a:defRPr>
            </a:pPr>
            <a:r>
              <a:rPr lang="it-IT" sz="2800" b="1" cap="all" dirty="0" smtClean="0"/>
              <a:t>attività </a:t>
            </a:r>
            <a:r>
              <a:rPr lang="it-IT" sz="2800" b="1" cap="all" dirty="0"/>
              <a:t>vitale </a:t>
            </a:r>
            <a:r>
              <a:rPr lang="it-IT" sz="2800" b="1" cap="all" dirty="0" smtClean="0"/>
              <a:t>dell’organismo</a:t>
            </a:r>
            <a:endParaRPr sz="2800" dirty="0"/>
          </a:p>
        </p:txBody>
      </p:sp>
      <p:grpSp>
        <p:nvGrpSpPr>
          <p:cNvPr id="508" name="Group 508"/>
          <p:cNvGrpSpPr/>
          <p:nvPr/>
        </p:nvGrpSpPr>
        <p:grpSpPr>
          <a:xfrm>
            <a:off x="14129051" y="4565079"/>
            <a:ext cx="3621192" cy="2329857"/>
            <a:chOff x="-2" y="-1"/>
            <a:chExt cx="3621190" cy="2329856"/>
          </a:xfrm>
        </p:grpSpPr>
        <p:sp>
          <p:nvSpPr>
            <p:cNvPr id="506" name="Shape 506"/>
            <p:cNvSpPr/>
            <p:nvPr/>
          </p:nvSpPr>
          <p:spPr>
            <a:xfrm>
              <a:off x="228452" y="901701"/>
              <a:ext cx="3392736" cy="66555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85718" tIns="85718" rIns="85718" bIns="85718" numCol="1" anchor="t">
              <a:spAutoFit/>
            </a:bodyPr>
            <a:lstStyle>
              <a:lvl1pPr>
                <a:defRPr b="1" cap="all">
                  <a:solidFill>
                    <a:srgbClr val="E43078"/>
                  </a:solidFill>
                </a:defRPr>
              </a:lvl1pPr>
            </a:lstStyle>
            <a:p>
              <a:r>
                <a:rPr lang="it-IT" dirty="0"/>
                <a:t> </a:t>
              </a:r>
              <a:r>
                <a:rPr lang="it-IT" dirty="0" smtClean="0"/>
                <a:t>  ARIA</a:t>
              </a:r>
              <a:endParaRPr dirty="0"/>
            </a:p>
          </p:txBody>
        </p:sp>
        <p:sp>
          <p:nvSpPr>
            <p:cNvPr id="507" name="Shape 507"/>
            <p:cNvSpPr/>
            <p:nvPr/>
          </p:nvSpPr>
          <p:spPr>
            <a:xfrm>
              <a:off x="-2" y="-1"/>
              <a:ext cx="2329856" cy="2329856"/>
            </a:xfrm>
            <a:prstGeom prst="ellipse">
              <a:avLst/>
            </a:prstGeom>
            <a:noFill/>
            <a:ln w="50800" cap="flat">
              <a:solidFill>
                <a:srgbClr val="F981B5"/>
              </a:solidFill>
              <a:prstDash val="solid"/>
              <a:round/>
            </a:ln>
            <a:effectLst/>
          </p:spPr>
          <p:txBody>
            <a:bodyPr wrap="square" lIns="85718" tIns="85718" rIns="85718" bIns="85718" numCol="1" anchor="ctr">
              <a:noAutofit/>
            </a:bodyPr>
            <a:lstStyle/>
            <a:p>
              <a:endParaRPr/>
            </a:p>
          </p:txBody>
        </p:sp>
      </p:grpSp>
      <p:grpSp>
        <p:nvGrpSpPr>
          <p:cNvPr id="511" name="Group 511"/>
          <p:cNvGrpSpPr/>
          <p:nvPr/>
        </p:nvGrpSpPr>
        <p:grpSpPr>
          <a:xfrm>
            <a:off x="15913006" y="8938263"/>
            <a:ext cx="3606482" cy="1962353"/>
            <a:chOff x="-2" y="-1"/>
            <a:chExt cx="3606481" cy="1962351"/>
          </a:xfrm>
        </p:grpSpPr>
        <p:sp>
          <p:nvSpPr>
            <p:cNvPr id="509" name="Shape 509"/>
            <p:cNvSpPr/>
            <p:nvPr/>
          </p:nvSpPr>
          <p:spPr>
            <a:xfrm>
              <a:off x="213742" y="730571"/>
              <a:ext cx="3392737" cy="66555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85718" tIns="85718" rIns="85718" bIns="85718" numCol="1" anchor="t">
              <a:spAutoFit/>
            </a:bodyPr>
            <a:lstStyle>
              <a:lvl1pPr>
                <a:defRPr b="1" cap="all">
                  <a:solidFill>
                    <a:srgbClr val="E43078"/>
                  </a:solidFill>
                </a:defRPr>
              </a:lvl1pPr>
            </a:lstStyle>
            <a:p>
              <a:r>
                <a:rPr lang="it-IT" dirty="0" smtClean="0"/>
                <a:t>ACQUA</a:t>
              </a:r>
              <a:endParaRPr dirty="0"/>
            </a:p>
          </p:txBody>
        </p:sp>
        <p:sp>
          <p:nvSpPr>
            <p:cNvPr id="510" name="Shape 510"/>
            <p:cNvSpPr/>
            <p:nvPr/>
          </p:nvSpPr>
          <p:spPr>
            <a:xfrm>
              <a:off x="-2" y="-1"/>
              <a:ext cx="1962349" cy="1962351"/>
            </a:xfrm>
            <a:prstGeom prst="ellipse">
              <a:avLst/>
            </a:prstGeom>
            <a:noFill/>
            <a:ln w="50800" cap="flat">
              <a:solidFill>
                <a:srgbClr val="F981B5"/>
              </a:solidFill>
              <a:prstDash val="solid"/>
              <a:round/>
            </a:ln>
            <a:effectLst/>
          </p:spPr>
          <p:txBody>
            <a:bodyPr wrap="square" lIns="85718" tIns="85718" rIns="85718" bIns="85718" numCol="1" anchor="ctr">
              <a:noAutofit/>
            </a:bodyPr>
            <a:lstStyle/>
            <a:p>
              <a:endParaRPr/>
            </a:p>
          </p:txBody>
        </p:sp>
      </p:grpSp>
    </p:spTree>
  </p:cSld>
  <p:clrMapOvr>
    <a:masterClrMapping/>
  </p:clrMapOvr>
  <p:transition spd="slow"/>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8" name="image5.png"/>
          <p:cNvPicPr>
            <a:picLocks noChangeAspect="1"/>
          </p:cNvPicPr>
          <p:nvPr/>
        </p:nvPicPr>
        <p:blipFill>
          <a:blip r:embed="rId3"/>
          <a:stretch>
            <a:fillRect/>
          </a:stretch>
        </p:blipFill>
        <p:spPr>
          <a:xfrm>
            <a:off x="0" y="0"/>
            <a:ext cx="24384000" cy="13716000"/>
          </a:xfrm>
          <a:prstGeom prst="rect">
            <a:avLst/>
          </a:prstGeom>
          <a:ln w="12700">
            <a:miter lim="400000"/>
          </a:ln>
        </p:spPr>
      </p:pic>
      <p:sp>
        <p:nvSpPr>
          <p:cNvPr id="719" name="Shape 719"/>
          <p:cNvSpPr/>
          <p:nvPr/>
        </p:nvSpPr>
        <p:spPr>
          <a:xfrm>
            <a:off x="1914442" y="1060443"/>
            <a:ext cx="8722483" cy="1109217"/>
          </a:xfrm>
          <a:prstGeom prst="rect">
            <a:avLst/>
          </a:prstGeom>
          <a:ln w="12700">
            <a:miter lim="400000"/>
          </a:ln>
          <a:extLst>
            <a:ext uri="{C572A759-6A51-4108-AA02-DFA0A04FC94B}">
              <ma14:wrappingTextBoxFlag xmlns:ma14="http://schemas.microsoft.com/office/mac/drawingml/2011/main" xmlns="" val="1"/>
            </a:ext>
          </a:extLst>
        </p:spPr>
        <p:txBody>
          <a:bodyPr wrap="none" lIns="85718" tIns="85718" rIns="85718" bIns="85718">
            <a:spAutoFit/>
          </a:bodyPr>
          <a:lstStyle>
            <a:lvl1pPr>
              <a:lnSpc>
                <a:spcPct val="110000"/>
              </a:lnSpc>
              <a:defRPr sz="6600" b="1" cap="all">
                <a:solidFill>
                  <a:srgbClr val="E0397A"/>
                </a:solidFill>
              </a:defRPr>
            </a:lvl1pPr>
          </a:lstStyle>
          <a:p>
            <a:r>
              <a:t>Coral Detox plus</a:t>
            </a:r>
          </a:p>
        </p:txBody>
      </p:sp>
      <p:sp>
        <p:nvSpPr>
          <p:cNvPr id="720" name="Shape 720"/>
          <p:cNvSpPr/>
          <p:nvPr/>
        </p:nvSpPr>
        <p:spPr>
          <a:xfrm>
            <a:off x="6705924" y="4072640"/>
            <a:ext cx="8054128" cy="1650438"/>
          </a:xfrm>
          <a:prstGeom prst="rect">
            <a:avLst/>
          </a:prstGeom>
          <a:ln w="12700">
            <a:miter lim="400000"/>
          </a:ln>
          <a:extLst>
            <a:ext uri="{C572A759-6A51-4108-AA02-DFA0A04FC94B}">
              <ma14:wrappingTextBoxFlag xmlns:ma14="http://schemas.microsoft.com/office/mac/drawingml/2011/main" xmlns="" val="1"/>
            </a:ext>
          </a:extLst>
        </p:spPr>
        <p:txBody>
          <a:bodyPr lIns="85718" tIns="85718" rIns="85718" bIns="85718">
            <a:spAutoFit/>
          </a:bodyPr>
          <a:lstStyle/>
          <a:p>
            <a:pPr>
              <a:defRPr b="1" cap="all">
                <a:solidFill>
                  <a:srgbClr val="535353"/>
                </a:solidFill>
              </a:defRPr>
            </a:pPr>
            <a:r>
              <a:rPr lang="it-IT" b="1" cap="all" dirty="0" smtClean="0"/>
              <a:t>per </a:t>
            </a:r>
            <a:r>
              <a:rPr lang="it-IT" b="1" cap="all" dirty="0"/>
              <a:t>evacuare </a:t>
            </a:r>
            <a:endParaRPr lang="it-IT" b="1" cap="all" dirty="0" smtClean="0"/>
          </a:p>
          <a:p>
            <a:pPr>
              <a:defRPr b="1" cap="all">
                <a:solidFill>
                  <a:srgbClr val="535353"/>
                </a:solidFill>
              </a:defRPr>
            </a:pPr>
            <a:r>
              <a:rPr lang="it-IT" b="1" cap="all" dirty="0" smtClean="0"/>
              <a:t>le </a:t>
            </a:r>
            <a:r>
              <a:rPr lang="it-IT" b="1" cap="all" dirty="0"/>
              <a:t>tossine </a:t>
            </a:r>
            <a:endParaRPr lang="it-IT" b="1" cap="all" dirty="0" smtClean="0"/>
          </a:p>
          <a:p>
            <a:pPr>
              <a:defRPr b="1" cap="all">
                <a:solidFill>
                  <a:srgbClr val="535353"/>
                </a:solidFill>
              </a:defRPr>
            </a:pPr>
            <a:r>
              <a:rPr lang="it-IT" b="1" cap="all" dirty="0" smtClean="0">
                <a:solidFill>
                  <a:srgbClr val="DE3D7B"/>
                </a:solidFill>
              </a:rPr>
              <a:t>idrosolubili</a:t>
            </a:r>
            <a:endParaRPr lang="it-IT" b="1" cap="all" dirty="0">
              <a:solidFill>
                <a:srgbClr val="DE3D7B"/>
              </a:solidFill>
            </a:endParaRPr>
          </a:p>
        </p:txBody>
      </p:sp>
      <p:sp>
        <p:nvSpPr>
          <p:cNvPr id="721" name="Shape 721"/>
          <p:cNvSpPr/>
          <p:nvPr/>
        </p:nvSpPr>
        <p:spPr>
          <a:xfrm>
            <a:off x="17678725" y="4072640"/>
            <a:ext cx="8054130" cy="2142880"/>
          </a:xfrm>
          <a:prstGeom prst="rect">
            <a:avLst/>
          </a:prstGeom>
          <a:ln w="12700">
            <a:miter lim="400000"/>
          </a:ln>
          <a:extLst>
            <a:ext uri="{C572A759-6A51-4108-AA02-DFA0A04FC94B}">
              <ma14:wrappingTextBoxFlag xmlns:ma14="http://schemas.microsoft.com/office/mac/drawingml/2011/main" xmlns="" val="1"/>
            </a:ext>
          </a:extLst>
        </p:spPr>
        <p:txBody>
          <a:bodyPr lIns="85718" tIns="85718" rIns="85718" bIns="85718">
            <a:spAutoFit/>
          </a:bodyPr>
          <a:lstStyle/>
          <a:p>
            <a:pPr>
              <a:defRPr b="1" cap="all">
                <a:solidFill>
                  <a:srgbClr val="535353"/>
                </a:solidFill>
              </a:defRPr>
            </a:pPr>
            <a:r>
              <a:rPr lang="it-IT" b="1" cap="all" dirty="0" smtClean="0"/>
              <a:t>per </a:t>
            </a:r>
            <a:r>
              <a:rPr lang="it-IT" b="1" cap="all" dirty="0"/>
              <a:t>evacuare </a:t>
            </a:r>
          </a:p>
          <a:p>
            <a:pPr>
              <a:defRPr b="1" cap="all">
                <a:solidFill>
                  <a:srgbClr val="535353"/>
                </a:solidFill>
              </a:defRPr>
            </a:pPr>
            <a:r>
              <a:rPr lang="it-IT" b="1" cap="all" dirty="0"/>
              <a:t>le tossine </a:t>
            </a:r>
          </a:p>
          <a:p>
            <a:pPr>
              <a:defRPr b="1" cap="all">
                <a:solidFill>
                  <a:srgbClr val="535353"/>
                </a:solidFill>
              </a:defRPr>
            </a:pPr>
            <a:r>
              <a:rPr lang="it-IT" b="1" cap="all" dirty="0" err="1" smtClean="0">
                <a:solidFill>
                  <a:srgbClr val="DE3D7B"/>
                </a:solidFill>
              </a:rPr>
              <a:t>LIPosolubili</a:t>
            </a:r>
            <a:endParaRPr lang="it-IT" b="1" cap="all" dirty="0">
              <a:solidFill>
                <a:srgbClr val="DE3D7B"/>
              </a:solidFill>
            </a:endParaRPr>
          </a:p>
          <a:p>
            <a:pPr>
              <a:defRPr b="1" cap="all">
                <a:solidFill>
                  <a:srgbClr val="535353"/>
                </a:solidFill>
              </a:defRPr>
            </a:pPr>
            <a:r>
              <a:rPr dirty="0" smtClean="0"/>
              <a:t> </a:t>
            </a:r>
            <a:endParaRPr dirty="0"/>
          </a:p>
        </p:txBody>
      </p:sp>
      <p:pic>
        <p:nvPicPr>
          <p:cNvPr id="722" name="image29.png"/>
          <p:cNvPicPr>
            <a:picLocks noChangeAspect="1"/>
          </p:cNvPicPr>
          <p:nvPr/>
        </p:nvPicPr>
        <p:blipFill>
          <a:blip r:embed="rId4"/>
          <a:stretch>
            <a:fillRect/>
          </a:stretch>
        </p:blipFill>
        <p:spPr>
          <a:xfrm>
            <a:off x="1944008" y="3294376"/>
            <a:ext cx="2314409" cy="2942478"/>
          </a:xfrm>
          <a:prstGeom prst="rect">
            <a:avLst/>
          </a:prstGeom>
          <a:ln w="12700">
            <a:miter lim="400000"/>
          </a:ln>
        </p:spPr>
      </p:pic>
      <p:grpSp>
        <p:nvGrpSpPr>
          <p:cNvPr id="725" name="Group 725"/>
          <p:cNvGrpSpPr/>
          <p:nvPr/>
        </p:nvGrpSpPr>
        <p:grpSpPr>
          <a:xfrm>
            <a:off x="12412336" y="2906899"/>
            <a:ext cx="5016098" cy="3899335"/>
            <a:chOff x="0" y="0"/>
            <a:chExt cx="5016096" cy="3899334"/>
          </a:xfrm>
        </p:grpSpPr>
        <p:pic>
          <p:nvPicPr>
            <p:cNvPr id="723" name="image30.png"/>
            <p:cNvPicPr>
              <a:picLocks noChangeAspect="1"/>
            </p:cNvPicPr>
            <p:nvPr/>
          </p:nvPicPr>
          <p:blipFill>
            <a:blip r:embed="rId5"/>
            <a:stretch>
              <a:fillRect/>
            </a:stretch>
          </p:blipFill>
          <p:spPr>
            <a:xfrm>
              <a:off x="0" y="572388"/>
              <a:ext cx="2378018" cy="3087527"/>
            </a:xfrm>
            <a:prstGeom prst="rect">
              <a:avLst/>
            </a:prstGeom>
            <a:ln w="12700" cap="flat">
              <a:noFill/>
              <a:miter lim="400000"/>
            </a:ln>
            <a:effectLst/>
          </p:spPr>
        </p:pic>
        <p:pic>
          <p:nvPicPr>
            <p:cNvPr id="724" name="image31.png"/>
            <p:cNvPicPr>
              <a:picLocks noChangeAspect="1"/>
            </p:cNvPicPr>
            <p:nvPr/>
          </p:nvPicPr>
          <p:blipFill>
            <a:blip r:embed="rId6"/>
            <a:stretch>
              <a:fillRect/>
            </a:stretch>
          </p:blipFill>
          <p:spPr>
            <a:xfrm>
              <a:off x="2012573" y="-1"/>
              <a:ext cx="3003524" cy="3899335"/>
            </a:xfrm>
            <a:prstGeom prst="rect">
              <a:avLst/>
            </a:prstGeom>
            <a:ln w="12700" cap="flat">
              <a:noFill/>
              <a:miter lim="400000"/>
            </a:ln>
            <a:effectLst/>
          </p:spPr>
        </p:pic>
      </p:grpSp>
      <p:sp>
        <p:nvSpPr>
          <p:cNvPr id="726" name="Shape 726"/>
          <p:cNvSpPr/>
          <p:nvPr/>
        </p:nvSpPr>
        <p:spPr>
          <a:xfrm flipV="1">
            <a:off x="11683999" y="2641285"/>
            <a:ext cx="4" cy="9652403"/>
          </a:xfrm>
          <a:prstGeom prst="line">
            <a:avLst/>
          </a:prstGeom>
          <a:ln w="38100">
            <a:solidFill>
              <a:srgbClr val="DE3D7B"/>
            </a:solidFill>
          </a:ln>
        </p:spPr>
        <p:txBody>
          <a:bodyPr lIns="45718" tIns="45718" rIns="45718" bIns="45718"/>
          <a:lstStyle/>
          <a:p>
            <a:endParaRPr/>
          </a:p>
        </p:txBody>
      </p:sp>
      <p:sp>
        <p:nvSpPr>
          <p:cNvPr id="727" name="Shape 727"/>
          <p:cNvSpPr/>
          <p:nvPr/>
        </p:nvSpPr>
        <p:spPr>
          <a:xfrm>
            <a:off x="1871316" y="7467486"/>
            <a:ext cx="21546851" cy="4"/>
          </a:xfrm>
          <a:prstGeom prst="line">
            <a:avLst/>
          </a:prstGeom>
          <a:ln w="38100">
            <a:solidFill>
              <a:srgbClr val="DE3D7B"/>
            </a:solidFill>
          </a:ln>
        </p:spPr>
        <p:txBody>
          <a:bodyPr lIns="45718" tIns="45718" rIns="45718" bIns="45718"/>
          <a:lstStyle/>
          <a:p>
            <a:endParaRPr/>
          </a:p>
        </p:txBody>
      </p:sp>
      <p:sp>
        <p:nvSpPr>
          <p:cNvPr id="728" name="Shape 728"/>
          <p:cNvSpPr/>
          <p:nvPr/>
        </p:nvSpPr>
        <p:spPr>
          <a:xfrm>
            <a:off x="6705924" y="9294483"/>
            <a:ext cx="8054128" cy="2142880"/>
          </a:xfrm>
          <a:prstGeom prst="rect">
            <a:avLst/>
          </a:prstGeom>
          <a:ln w="12700">
            <a:miter lim="400000"/>
          </a:ln>
          <a:extLst>
            <a:ext uri="{C572A759-6A51-4108-AA02-DFA0A04FC94B}">
              <ma14:wrappingTextBoxFlag xmlns:ma14="http://schemas.microsoft.com/office/mac/drawingml/2011/main" xmlns="" val="1"/>
            </a:ext>
          </a:extLst>
        </p:spPr>
        <p:txBody>
          <a:bodyPr lIns="85718" tIns="85718" rIns="85718" bIns="85718">
            <a:spAutoFit/>
          </a:bodyPr>
          <a:lstStyle/>
          <a:p>
            <a:pPr>
              <a:defRPr b="1" cap="all">
                <a:solidFill>
                  <a:srgbClr val="535353"/>
                </a:solidFill>
              </a:defRPr>
            </a:pPr>
            <a:r>
              <a:rPr lang="it-IT" b="1" cap="all" dirty="0" smtClean="0"/>
              <a:t>per </a:t>
            </a:r>
            <a:r>
              <a:rPr lang="it-IT" b="1" cap="all" dirty="0"/>
              <a:t>la nutrizione </a:t>
            </a:r>
            <a:endParaRPr lang="it-IT" b="1" cap="all" dirty="0" smtClean="0"/>
          </a:p>
          <a:p>
            <a:pPr>
              <a:defRPr b="1" cap="all">
                <a:solidFill>
                  <a:srgbClr val="535353"/>
                </a:solidFill>
              </a:defRPr>
            </a:pPr>
            <a:r>
              <a:rPr lang="it-IT" b="1" cap="all" dirty="0" smtClean="0"/>
              <a:t>della </a:t>
            </a:r>
            <a:r>
              <a:rPr lang="it-IT" b="1" cap="all" dirty="0"/>
              <a:t>microflora </a:t>
            </a:r>
            <a:endParaRPr lang="it-IT" b="1" cap="all" dirty="0" smtClean="0"/>
          </a:p>
          <a:p>
            <a:pPr>
              <a:defRPr b="1" cap="all">
                <a:solidFill>
                  <a:srgbClr val="535353"/>
                </a:solidFill>
              </a:defRPr>
            </a:pPr>
            <a:r>
              <a:rPr lang="it-IT" b="1" cap="all" dirty="0" smtClean="0"/>
              <a:t>intestinale</a:t>
            </a:r>
            <a:endParaRPr lang="it-IT" b="1" cap="all" dirty="0"/>
          </a:p>
          <a:p>
            <a:pPr>
              <a:defRPr b="1" cap="all">
                <a:solidFill>
                  <a:srgbClr val="535353"/>
                </a:solidFill>
              </a:defRPr>
            </a:pPr>
            <a:endParaRPr dirty="0"/>
          </a:p>
        </p:txBody>
      </p:sp>
      <p:sp>
        <p:nvSpPr>
          <p:cNvPr id="729" name="Shape 729"/>
          <p:cNvSpPr/>
          <p:nvPr/>
        </p:nvSpPr>
        <p:spPr>
          <a:xfrm>
            <a:off x="17678725" y="9294483"/>
            <a:ext cx="8054130" cy="1157995"/>
          </a:xfrm>
          <a:prstGeom prst="rect">
            <a:avLst/>
          </a:prstGeom>
          <a:ln w="12700">
            <a:miter lim="400000"/>
          </a:ln>
          <a:extLst>
            <a:ext uri="{C572A759-6A51-4108-AA02-DFA0A04FC94B}">
              <ma14:wrappingTextBoxFlag xmlns:ma14="http://schemas.microsoft.com/office/mac/drawingml/2011/main" xmlns="" val="1"/>
            </a:ext>
          </a:extLst>
        </p:spPr>
        <p:txBody>
          <a:bodyPr lIns="85718" tIns="85718" rIns="85718" bIns="85718">
            <a:spAutoFit/>
          </a:bodyPr>
          <a:lstStyle/>
          <a:p>
            <a:pPr>
              <a:defRPr b="1" cap="all">
                <a:solidFill>
                  <a:srgbClr val="535353"/>
                </a:solidFill>
              </a:defRPr>
            </a:pPr>
            <a:r>
              <a:rPr lang="it-IT" b="1" cap="all" dirty="0" smtClean="0"/>
              <a:t>per </a:t>
            </a:r>
            <a:r>
              <a:rPr lang="it-IT" b="1" cap="all" dirty="0"/>
              <a:t>la salute </a:t>
            </a:r>
            <a:endParaRPr lang="it-IT" b="1" cap="all" dirty="0" smtClean="0"/>
          </a:p>
          <a:p>
            <a:pPr>
              <a:defRPr b="1" cap="all">
                <a:solidFill>
                  <a:srgbClr val="535353"/>
                </a:solidFill>
              </a:defRPr>
            </a:pPr>
            <a:r>
              <a:rPr lang="it-IT" b="1" cap="all" dirty="0" smtClean="0"/>
              <a:t>delle </a:t>
            </a:r>
            <a:r>
              <a:rPr lang="it-IT" b="1" cap="all" dirty="0"/>
              <a:t>cellule </a:t>
            </a:r>
          </a:p>
        </p:txBody>
      </p:sp>
      <p:grpSp>
        <p:nvGrpSpPr>
          <p:cNvPr id="732" name="Group 732"/>
          <p:cNvGrpSpPr/>
          <p:nvPr/>
        </p:nvGrpSpPr>
        <p:grpSpPr>
          <a:xfrm>
            <a:off x="12390456" y="7120080"/>
            <a:ext cx="5059850" cy="5919281"/>
            <a:chOff x="0" y="0"/>
            <a:chExt cx="5059848" cy="5919280"/>
          </a:xfrm>
        </p:grpSpPr>
        <p:pic>
          <p:nvPicPr>
            <p:cNvPr id="730" name="image39.png"/>
            <p:cNvPicPr>
              <a:picLocks noChangeAspect="1"/>
            </p:cNvPicPr>
            <p:nvPr/>
          </p:nvPicPr>
          <p:blipFill>
            <a:blip r:embed="rId7"/>
            <a:stretch>
              <a:fillRect/>
            </a:stretch>
          </p:blipFill>
          <p:spPr>
            <a:xfrm>
              <a:off x="-1" y="-1"/>
              <a:ext cx="3766882" cy="5919282"/>
            </a:xfrm>
            <a:prstGeom prst="rect">
              <a:avLst/>
            </a:prstGeom>
            <a:ln w="12700" cap="flat">
              <a:noFill/>
              <a:miter lim="400000"/>
            </a:ln>
            <a:effectLst/>
          </p:spPr>
        </p:pic>
        <p:pic>
          <p:nvPicPr>
            <p:cNvPr id="731" name="image39.png"/>
            <p:cNvPicPr>
              <a:picLocks noChangeAspect="1"/>
            </p:cNvPicPr>
            <p:nvPr/>
          </p:nvPicPr>
          <p:blipFill>
            <a:blip r:embed="rId7"/>
            <a:stretch>
              <a:fillRect/>
            </a:stretch>
          </p:blipFill>
          <p:spPr>
            <a:xfrm>
              <a:off x="1292966" y="-1"/>
              <a:ext cx="3766883" cy="5919282"/>
            </a:xfrm>
            <a:prstGeom prst="rect">
              <a:avLst/>
            </a:prstGeom>
            <a:ln w="12700" cap="flat">
              <a:noFill/>
              <a:miter lim="400000"/>
            </a:ln>
            <a:effectLst/>
          </p:spPr>
        </p:pic>
      </p:grpSp>
      <p:pic>
        <p:nvPicPr>
          <p:cNvPr id="733" name="image26.png"/>
          <p:cNvPicPr>
            <a:picLocks noChangeAspect="1"/>
          </p:cNvPicPr>
          <p:nvPr/>
        </p:nvPicPr>
        <p:blipFill>
          <a:blip r:embed="rId8"/>
          <a:stretch>
            <a:fillRect/>
          </a:stretch>
        </p:blipFill>
        <p:spPr>
          <a:xfrm>
            <a:off x="2611071" y="8128741"/>
            <a:ext cx="3078206" cy="3996446"/>
          </a:xfrm>
          <a:prstGeom prst="rect">
            <a:avLst/>
          </a:prstGeom>
          <a:ln w="12700">
            <a:miter lim="400000"/>
          </a:ln>
        </p:spPr>
      </p:pic>
      <p:pic>
        <p:nvPicPr>
          <p:cNvPr id="734" name="image24.png"/>
          <p:cNvPicPr>
            <a:picLocks noChangeAspect="1"/>
          </p:cNvPicPr>
          <p:nvPr/>
        </p:nvPicPr>
        <p:blipFill>
          <a:blip r:embed="rId9"/>
          <a:stretch>
            <a:fillRect/>
          </a:stretch>
        </p:blipFill>
        <p:spPr>
          <a:xfrm>
            <a:off x="4782846" y="3590303"/>
            <a:ext cx="1398648" cy="2634119"/>
          </a:xfrm>
          <a:prstGeom prst="rect">
            <a:avLst/>
          </a:prstGeom>
          <a:ln w="12700">
            <a:miter lim="400000"/>
          </a:ln>
        </p:spPr>
      </p:pic>
    </p:spTree>
  </p:cSld>
  <p:clrMapOvr>
    <a:masterClrMapping/>
  </p:clrMapOvr>
  <p:transition spd="slow"/>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8" name="image33.png"/>
          <p:cNvPicPr>
            <a:picLocks noChangeAspect="1"/>
          </p:cNvPicPr>
          <p:nvPr/>
        </p:nvPicPr>
        <p:blipFill>
          <a:blip r:embed="rId3"/>
          <a:stretch>
            <a:fillRect/>
          </a:stretch>
        </p:blipFill>
        <p:spPr>
          <a:xfrm>
            <a:off x="0" y="3568"/>
            <a:ext cx="24384000" cy="13708863"/>
          </a:xfrm>
          <a:prstGeom prst="rect">
            <a:avLst/>
          </a:prstGeom>
          <a:ln w="12700">
            <a:miter lim="400000"/>
          </a:ln>
        </p:spPr>
      </p:pic>
      <p:sp>
        <p:nvSpPr>
          <p:cNvPr id="739" name="Shape 739"/>
          <p:cNvSpPr/>
          <p:nvPr/>
        </p:nvSpPr>
        <p:spPr>
          <a:xfrm>
            <a:off x="1914442" y="1060443"/>
            <a:ext cx="4872411" cy="1109217"/>
          </a:xfrm>
          <a:prstGeom prst="rect">
            <a:avLst/>
          </a:prstGeom>
          <a:ln w="12700">
            <a:miter lim="400000"/>
          </a:ln>
          <a:extLst>
            <a:ext uri="{C572A759-6A51-4108-AA02-DFA0A04FC94B}">
              <ma14:wrappingTextBoxFlag xmlns:ma14="http://schemas.microsoft.com/office/mac/drawingml/2011/main" xmlns="" val="1"/>
            </a:ext>
          </a:extLst>
        </p:spPr>
        <p:txBody>
          <a:bodyPr wrap="none" lIns="85718" tIns="85718" rIns="85718" bIns="85718">
            <a:spAutoFit/>
          </a:bodyPr>
          <a:lstStyle>
            <a:lvl1pPr>
              <a:lnSpc>
                <a:spcPct val="110000"/>
              </a:lnSpc>
              <a:defRPr sz="6600" b="1" cap="all">
                <a:solidFill>
                  <a:srgbClr val="535353"/>
                </a:solidFill>
              </a:defRPr>
            </a:lvl1pPr>
          </a:lstStyle>
          <a:p>
            <a:r>
              <a:t>PentoKan</a:t>
            </a:r>
          </a:p>
        </p:txBody>
      </p:sp>
      <p:sp>
        <p:nvSpPr>
          <p:cNvPr id="740" name="Shape 740"/>
          <p:cNvSpPr/>
          <p:nvPr/>
        </p:nvSpPr>
        <p:spPr>
          <a:xfrm>
            <a:off x="1905324" y="2599438"/>
            <a:ext cx="8054128" cy="1650438"/>
          </a:xfrm>
          <a:prstGeom prst="rect">
            <a:avLst/>
          </a:prstGeom>
          <a:ln w="12700">
            <a:miter lim="400000"/>
          </a:ln>
          <a:extLst>
            <a:ext uri="{C572A759-6A51-4108-AA02-DFA0A04FC94B}">
              <ma14:wrappingTextBoxFlag xmlns:ma14="http://schemas.microsoft.com/office/mac/drawingml/2011/main" xmlns="" val="1"/>
            </a:ext>
          </a:extLst>
        </p:spPr>
        <p:txBody>
          <a:bodyPr lIns="85718" tIns="85718" rIns="85718" bIns="85718">
            <a:spAutoFit/>
          </a:bodyPr>
          <a:lstStyle/>
          <a:p>
            <a:pPr>
              <a:defRPr b="1" cap="all">
                <a:solidFill>
                  <a:srgbClr val="A81756"/>
                </a:solidFill>
              </a:defRPr>
            </a:pPr>
            <a:r>
              <a:rPr lang="it-IT" b="1" cap="all" dirty="0" smtClean="0"/>
              <a:t>per </a:t>
            </a:r>
            <a:r>
              <a:rPr lang="it-IT" b="1" cap="all" dirty="0"/>
              <a:t>la salute delle cellule dell’organismo</a:t>
            </a:r>
          </a:p>
          <a:p>
            <a:pPr>
              <a:defRPr b="1" cap="all">
                <a:solidFill>
                  <a:srgbClr val="A81756"/>
                </a:solidFill>
              </a:defRPr>
            </a:pPr>
            <a:endParaRPr dirty="0"/>
          </a:p>
        </p:txBody>
      </p:sp>
      <p:sp>
        <p:nvSpPr>
          <p:cNvPr id="741" name="Shape 741"/>
          <p:cNvSpPr/>
          <p:nvPr/>
        </p:nvSpPr>
        <p:spPr>
          <a:xfrm>
            <a:off x="1905324" y="4885440"/>
            <a:ext cx="9038081" cy="5897754"/>
          </a:xfrm>
          <a:prstGeom prst="rect">
            <a:avLst/>
          </a:prstGeom>
          <a:ln w="12700">
            <a:miter lim="400000"/>
          </a:ln>
          <a:extLst>
            <a:ext uri="{C572A759-6A51-4108-AA02-DFA0A04FC94B}">
              <ma14:wrappingTextBoxFlag xmlns:ma14="http://schemas.microsoft.com/office/mac/drawingml/2011/main" xmlns="" val="1"/>
            </a:ext>
          </a:extLst>
        </p:spPr>
        <p:txBody>
          <a:bodyPr lIns="85718" tIns="85718" rIns="85718" bIns="85718">
            <a:spAutoFit/>
          </a:bodyPr>
          <a:lstStyle/>
          <a:p>
            <a:pPr marL="285838" indent="-285480" defTabSz="914400">
              <a:spcBef>
                <a:spcPts val="600"/>
              </a:spcBef>
              <a:buClr>
                <a:srgbClr val="F03A89"/>
              </a:buClr>
              <a:buSzPct val="150000"/>
              <a:buFont typeface="Arial"/>
              <a:buChar char="•"/>
              <a:defRPr b="1" spc="-1">
                <a:solidFill>
                  <a:srgbClr val="535353"/>
                </a:solidFill>
              </a:defRPr>
            </a:pPr>
            <a:r>
              <a:rPr lang="it-IT" b="1" dirty="0" smtClean="0"/>
              <a:t>Fonte </a:t>
            </a:r>
            <a:r>
              <a:rPr lang="it-IT" b="1" dirty="0"/>
              <a:t>di potassio, un </a:t>
            </a:r>
            <a:r>
              <a:rPr lang="it-IT" b="1" dirty="0" err="1"/>
              <a:t>macroelemento</a:t>
            </a:r>
            <a:r>
              <a:rPr lang="it-IT" b="1" dirty="0"/>
              <a:t> che riveste un ruolo indispensabile nel metabolismo </a:t>
            </a:r>
            <a:r>
              <a:rPr lang="it-IT" b="1" dirty="0" smtClean="0"/>
              <a:t>intracellulare</a:t>
            </a:r>
            <a:r>
              <a:rPr dirty="0" smtClean="0"/>
              <a:t>.</a:t>
            </a:r>
            <a:endParaRPr dirty="0"/>
          </a:p>
          <a:p>
            <a:pPr indent="356" defTabSz="914400">
              <a:spcBef>
                <a:spcPts val="600"/>
              </a:spcBef>
              <a:defRPr b="1" spc="-1">
                <a:solidFill>
                  <a:srgbClr val="535353"/>
                </a:solidFill>
              </a:defRPr>
            </a:pPr>
            <a:endParaRPr dirty="0"/>
          </a:p>
          <a:p>
            <a:pPr marL="285838" indent="-285480" defTabSz="914400">
              <a:spcBef>
                <a:spcPts val="600"/>
              </a:spcBef>
              <a:buClr>
                <a:srgbClr val="F03A89"/>
              </a:buClr>
              <a:buSzPct val="150000"/>
              <a:buFont typeface="Arial"/>
              <a:buChar char="•"/>
              <a:defRPr b="1" spc="-1">
                <a:solidFill>
                  <a:srgbClr val="535353"/>
                </a:solidFill>
              </a:defRPr>
            </a:pPr>
            <a:r>
              <a:rPr lang="it-IT" b="1" dirty="0" smtClean="0"/>
              <a:t>Formula </a:t>
            </a:r>
            <a:r>
              <a:rPr lang="it-IT" b="1" dirty="0"/>
              <a:t>attiva con vitamina C e ribosio per un efficace rilascio e assorbimento del potassio</a:t>
            </a:r>
            <a:r>
              <a:rPr lang="it-IT" b="1" dirty="0" smtClean="0"/>
              <a:t>.</a:t>
            </a:r>
            <a:endParaRPr dirty="0"/>
          </a:p>
          <a:p>
            <a:pPr indent="356" defTabSz="914400">
              <a:spcBef>
                <a:spcPts val="600"/>
              </a:spcBef>
              <a:defRPr b="1" spc="-1">
                <a:solidFill>
                  <a:srgbClr val="535353"/>
                </a:solidFill>
              </a:defRPr>
            </a:pPr>
            <a:endParaRPr dirty="0"/>
          </a:p>
          <a:p>
            <a:pPr marL="285838" indent="-285480" defTabSz="914400">
              <a:spcBef>
                <a:spcPts val="600"/>
              </a:spcBef>
              <a:buClr>
                <a:srgbClr val="F03A89"/>
              </a:buClr>
              <a:buSzPct val="150000"/>
              <a:buFont typeface="Arial"/>
              <a:buChar char="•"/>
              <a:defRPr b="1" spc="-1">
                <a:solidFill>
                  <a:srgbClr val="535353"/>
                </a:solidFill>
              </a:defRPr>
            </a:pPr>
            <a:r>
              <a:rPr lang="it-IT" b="1" dirty="0" smtClean="0"/>
              <a:t>Costituisce </a:t>
            </a:r>
            <a:r>
              <a:rPr lang="it-IT" b="1" dirty="0"/>
              <a:t>un valido supporto per migliorare </a:t>
            </a:r>
            <a:r>
              <a:rPr lang="it-IT" b="1" dirty="0" smtClean="0"/>
              <a:t>il metabolismo e </a:t>
            </a:r>
            <a:r>
              <a:rPr lang="it-IT" b="1" dirty="0"/>
              <a:t>l'efficienza dell’organismo</a:t>
            </a:r>
            <a:r>
              <a:rPr dirty="0" smtClean="0"/>
              <a:t>.</a:t>
            </a:r>
            <a:endParaRPr dirty="0"/>
          </a:p>
        </p:txBody>
      </p:sp>
      <p:pic>
        <p:nvPicPr>
          <p:cNvPr id="742" name="image39.png"/>
          <p:cNvPicPr>
            <a:picLocks noChangeAspect="1"/>
          </p:cNvPicPr>
          <p:nvPr/>
        </p:nvPicPr>
        <p:blipFill>
          <a:blip r:embed="rId4"/>
          <a:stretch>
            <a:fillRect/>
          </a:stretch>
        </p:blipFill>
        <p:spPr>
          <a:xfrm>
            <a:off x="14000021" y="-292426"/>
            <a:ext cx="8874408" cy="13945253"/>
          </a:xfrm>
          <a:prstGeom prst="rect">
            <a:avLst/>
          </a:prstGeom>
          <a:ln w="12700">
            <a:miter lim="400000"/>
          </a:ln>
        </p:spPr>
      </p:pic>
    </p:spTree>
  </p:cSld>
  <p:clrMapOvr>
    <a:masterClrMapping/>
  </p:clrMapOvr>
  <p:transition spd="slow"/>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6" name="image33.png"/>
          <p:cNvPicPr>
            <a:picLocks noChangeAspect="1"/>
          </p:cNvPicPr>
          <p:nvPr/>
        </p:nvPicPr>
        <p:blipFill>
          <a:blip r:embed="rId3"/>
          <a:stretch>
            <a:fillRect/>
          </a:stretch>
        </p:blipFill>
        <p:spPr>
          <a:xfrm>
            <a:off x="0" y="3568"/>
            <a:ext cx="24384000" cy="13708863"/>
          </a:xfrm>
          <a:prstGeom prst="rect">
            <a:avLst/>
          </a:prstGeom>
          <a:ln w="12700">
            <a:miter lim="400000"/>
          </a:ln>
        </p:spPr>
      </p:pic>
      <p:sp>
        <p:nvSpPr>
          <p:cNvPr id="747" name="Shape 747"/>
          <p:cNvSpPr/>
          <p:nvPr/>
        </p:nvSpPr>
        <p:spPr>
          <a:xfrm>
            <a:off x="1914441" y="1060443"/>
            <a:ext cx="7323982" cy="1109217"/>
          </a:xfrm>
          <a:prstGeom prst="rect">
            <a:avLst/>
          </a:prstGeom>
          <a:ln w="12700">
            <a:miter lim="400000"/>
          </a:ln>
          <a:extLst>
            <a:ext uri="{C572A759-6A51-4108-AA02-DFA0A04FC94B}">
              <ma14:wrappingTextBoxFlag xmlns:ma14="http://schemas.microsoft.com/office/mac/drawingml/2011/main" xmlns="" val="1"/>
            </a:ext>
          </a:extLst>
        </p:spPr>
        <p:txBody>
          <a:bodyPr wrap="none" lIns="85718" tIns="85718" rIns="85718" bIns="85718">
            <a:spAutoFit/>
          </a:bodyPr>
          <a:lstStyle>
            <a:lvl1pPr>
              <a:lnSpc>
                <a:spcPct val="110000"/>
              </a:lnSpc>
              <a:defRPr sz="6600" b="1" cap="all">
                <a:solidFill>
                  <a:srgbClr val="535353"/>
                </a:solidFill>
              </a:defRPr>
            </a:lvl1pPr>
          </a:lstStyle>
          <a:p>
            <a:r>
              <a:rPr dirty="0"/>
              <a:t>Coral Alfalfa </a:t>
            </a:r>
          </a:p>
        </p:txBody>
      </p:sp>
      <p:sp>
        <p:nvSpPr>
          <p:cNvPr id="748" name="Shape 748"/>
          <p:cNvSpPr/>
          <p:nvPr/>
        </p:nvSpPr>
        <p:spPr>
          <a:xfrm>
            <a:off x="1905324" y="2599438"/>
            <a:ext cx="8054128" cy="1157995"/>
          </a:xfrm>
          <a:prstGeom prst="rect">
            <a:avLst/>
          </a:prstGeom>
          <a:ln w="12700">
            <a:miter lim="400000"/>
          </a:ln>
          <a:extLst>
            <a:ext uri="{C572A759-6A51-4108-AA02-DFA0A04FC94B}">
              <ma14:wrappingTextBoxFlag xmlns:ma14="http://schemas.microsoft.com/office/mac/drawingml/2011/main" xmlns="" val="1"/>
            </a:ext>
          </a:extLst>
        </p:spPr>
        <p:txBody>
          <a:bodyPr lIns="85718" tIns="85718" rIns="85718" bIns="85718">
            <a:spAutoFit/>
          </a:bodyPr>
          <a:lstStyle>
            <a:lvl1pPr>
              <a:defRPr b="1" cap="all">
                <a:solidFill>
                  <a:srgbClr val="A81756"/>
                </a:solidFill>
              </a:defRPr>
            </a:lvl1pPr>
          </a:lstStyle>
          <a:p>
            <a:r>
              <a:rPr lang="it-IT" dirty="0" smtClean="0"/>
              <a:t>per nutrire </a:t>
            </a:r>
          </a:p>
          <a:p>
            <a:r>
              <a:rPr lang="it-IT" dirty="0" smtClean="0"/>
              <a:t>la  </a:t>
            </a:r>
            <a:r>
              <a:rPr lang="it-IT" dirty="0"/>
              <a:t>microflora intestinale</a:t>
            </a:r>
          </a:p>
        </p:txBody>
      </p:sp>
      <p:sp>
        <p:nvSpPr>
          <p:cNvPr id="749" name="Shape 749"/>
          <p:cNvSpPr/>
          <p:nvPr/>
        </p:nvSpPr>
        <p:spPr>
          <a:xfrm>
            <a:off x="1905324" y="4885440"/>
            <a:ext cx="9038081" cy="3927984"/>
          </a:xfrm>
          <a:prstGeom prst="rect">
            <a:avLst/>
          </a:prstGeom>
          <a:ln w="12700">
            <a:miter lim="400000"/>
          </a:ln>
          <a:extLst>
            <a:ext uri="{C572A759-6A51-4108-AA02-DFA0A04FC94B}">
              <ma14:wrappingTextBoxFlag xmlns:ma14="http://schemas.microsoft.com/office/mac/drawingml/2011/main" xmlns="" val="1"/>
            </a:ext>
          </a:extLst>
        </p:spPr>
        <p:txBody>
          <a:bodyPr lIns="85718" tIns="85718" rIns="85718" bIns="85718">
            <a:spAutoFit/>
          </a:bodyPr>
          <a:lstStyle/>
          <a:p>
            <a:pPr marL="285838" indent="-285480" defTabSz="914400">
              <a:spcBef>
                <a:spcPts val="600"/>
              </a:spcBef>
              <a:buClr>
                <a:srgbClr val="F13B8D"/>
              </a:buClr>
              <a:buSzPct val="150000"/>
              <a:buFont typeface="Arial"/>
              <a:buChar char="•"/>
              <a:defRPr b="1" spc="-1">
                <a:solidFill>
                  <a:srgbClr val="535353"/>
                </a:solidFill>
              </a:defRPr>
            </a:pPr>
            <a:r>
              <a:rPr lang="it-IT" b="1" dirty="0" smtClean="0"/>
              <a:t>Fonte </a:t>
            </a:r>
            <a:r>
              <a:rPr lang="it-IT" b="1" dirty="0"/>
              <a:t>di fibre, di cui l’alimentazione odierna è scarsissima</a:t>
            </a:r>
            <a:r>
              <a:rPr dirty="0" smtClean="0"/>
              <a:t>.</a:t>
            </a:r>
            <a:endParaRPr dirty="0"/>
          </a:p>
          <a:p>
            <a:pPr indent="356" defTabSz="914400">
              <a:spcBef>
                <a:spcPts val="600"/>
              </a:spcBef>
              <a:defRPr b="1" spc="-1">
                <a:solidFill>
                  <a:srgbClr val="535353"/>
                </a:solidFill>
              </a:defRPr>
            </a:pPr>
            <a:endParaRPr dirty="0"/>
          </a:p>
          <a:p>
            <a:pPr marL="285838" indent="-285480" defTabSz="914400">
              <a:spcBef>
                <a:spcPts val="600"/>
              </a:spcBef>
              <a:buClr>
                <a:srgbClr val="F13B8D"/>
              </a:buClr>
              <a:buSzPct val="150000"/>
              <a:buFont typeface="Arial"/>
              <a:buChar char="•"/>
              <a:defRPr b="1" spc="-1">
                <a:solidFill>
                  <a:srgbClr val="535353"/>
                </a:solidFill>
              </a:defRPr>
            </a:pPr>
            <a:r>
              <a:rPr lang="it-IT" b="1" dirty="0" smtClean="0"/>
              <a:t>Fonte </a:t>
            </a:r>
            <a:r>
              <a:rPr lang="it-IT" b="1" dirty="0"/>
              <a:t>di vitamine e minerali di origine </a:t>
            </a:r>
            <a:r>
              <a:rPr lang="it-IT" b="1" dirty="0" smtClean="0"/>
              <a:t>naturale.</a:t>
            </a:r>
          </a:p>
          <a:p>
            <a:pPr marL="358" defTabSz="914400">
              <a:spcBef>
                <a:spcPts val="600"/>
              </a:spcBef>
              <a:buClr>
                <a:srgbClr val="F13B8D"/>
              </a:buClr>
              <a:buSzPct val="150000"/>
              <a:defRPr b="1" spc="-1">
                <a:solidFill>
                  <a:srgbClr val="535353"/>
                </a:solidFill>
              </a:defRPr>
            </a:pPr>
            <a:endParaRPr dirty="0"/>
          </a:p>
          <a:p>
            <a:pPr marL="285838" indent="-285480" defTabSz="914400">
              <a:spcBef>
                <a:spcPts val="600"/>
              </a:spcBef>
              <a:buClr>
                <a:srgbClr val="F13B8D"/>
              </a:buClr>
              <a:buSzPct val="150000"/>
              <a:buFont typeface="Arial"/>
              <a:buChar char="•"/>
              <a:defRPr b="1" spc="-1">
                <a:solidFill>
                  <a:srgbClr val="535353"/>
                </a:solidFill>
              </a:defRPr>
            </a:pPr>
            <a:r>
              <a:rPr lang="it-IT" b="1" dirty="0" smtClean="0"/>
              <a:t>Favorisce </a:t>
            </a:r>
            <a:r>
              <a:rPr lang="it-IT" b="1" dirty="0"/>
              <a:t>la detossicazione dell’organismo</a:t>
            </a:r>
            <a:r>
              <a:rPr dirty="0" smtClean="0"/>
              <a:t>.</a:t>
            </a:r>
            <a:endParaRPr dirty="0"/>
          </a:p>
        </p:txBody>
      </p:sp>
      <p:pic>
        <p:nvPicPr>
          <p:cNvPr id="750" name="image26.png"/>
          <p:cNvPicPr>
            <a:picLocks noChangeAspect="1"/>
          </p:cNvPicPr>
          <p:nvPr/>
        </p:nvPicPr>
        <p:blipFill>
          <a:blip r:embed="rId4"/>
          <a:stretch>
            <a:fillRect/>
          </a:stretch>
        </p:blipFill>
        <p:spPr>
          <a:xfrm>
            <a:off x="15177221" y="2528099"/>
            <a:ext cx="6521531" cy="8466928"/>
          </a:xfrm>
          <a:prstGeom prst="rect">
            <a:avLst/>
          </a:prstGeom>
          <a:ln w="12700">
            <a:miter lim="400000"/>
          </a:ln>
        </p:spPr>
      </p:pic>
    </p:spTree>
  </p:cSld>
  <p:clrMapOvr>
    <a:masterClrMapping/>
  </p:clrMapOvr>
  <p:transition spd="slow"/>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4" name="image13.png"/>
          <p:cNvPicPr>
            <a:picLocks noChangeAspect="1"/>
          </p:cNvPicPr>
          <p:nvPr/>
        </p:nvPicPr>
        <p:blipFill>
          <a:blip r:embed="rId2"/>
          <a:stretch>
            <a:fillRect/>
          </a:stretch>
        </p:blipFill>
        <p:spPr>
          <a:xfrm>
            <a:off x="0" y="3568"/>
            <a:ext cx="24384000" cy="13708862"/>
          </a:xfrm>
          <a:prstGeom prst="rect">
            <a:avLst/>
          </a:prstGeom>
          <a:ln w="12700">
            <a:miter lim="400000"/>
          </a:ln>
        </p:spPr>
      </p:pic>
      <p:sp>
        <p:nvSpPr>
          <p:cNvPr id="755" name="Shape 755"/>
          <p:cNvSpPr/>
          <p:nvPr/>
        </p:nvSpPr>
        <p:spPr>
          <a:xfrm>
            <a:off x="7597877" y="1060443"/>
            <a:ext cx="9188241" cy="1109217"/>
          </a:xfrm>
          <a:prstGeom prst="rect">
            <a:avLst/>
          </a:prstGeom>
          <a:ln w="12700">
            <a:miter lim="400000"/>
          </a:ln>
          <a:extLst>
            <a:ext uri="{C572A759-6A51-4108-AA02-DFA0A04FC94B}">
              <ma14:wrappingTextBoxFlag xmlns:ma14="http://schemas.microsoft.com/office/mac/drawingml/2011/main" xmlns="" val="1"/>
            </a:ext>
          </a:extLst>
        </p:spPr>
        <p:txBody>
          <a:bodyPr wrap="none" lIns="85718" tIns="85718" rIns="85718" bIns="85718">
            <a:spAutoFit/>
          </a:bodyPr>
          <a:lstStyle>
            <a:lvl1pPr algn="ctr">
              <a:lnSpc>
                <a:spcPct val="110000"/>
              </a:lnSpc>
              <a:defRPr sz="6600" b="1" cap="all">
                <a:solidFill>
                  <a:srgbClr val="FFFFFF"/>
                </a:solidFill>
              </a:defRPr>
            </a:lvl1pPr>
          </a:lstStyle>
          <a:p>
            <a:r>
              <a:t>CORAL DETOX plus  </a:t>
            </a:r>
          </a:p>
        </p:txBody>
      </p:sp>
      <p:sp>
        <p:nvSpPr>
          <p:cNvPr id="756" name="Shape 756"/>
          <p:cNvSpPr/>
          <p:nvPr/>
        </p:nvSpPr>
        <p:spPr>
          <a:xfrm>
            <a:off x="1382611" y="5651715"/>
            <a:ext cx="8054128" cy="1650438"/>
          </a:xfrm>
          <a:prstGeom prst="rect">
            <a:avLst/>
          </a:prstGeom>
          <a:ln w="12700">
            <a:miter lim="400000"/>
          </a:ln>
          <a:extLst>
            <a:ext uri="{C572A759-6A51-4108-AA02-DFA0A04FC94B}">
              <ma14:wrappingTextBoxFlag xmlns:ma14="http://schemas.microsoft.com/office/mac/drawingml/2011/main" xmlns="" val="1"/>
            </a:ext>
          </a:extLst>
        </p:spPr>
        <p:txBody>
          <a:bodyPr lIns="85718" tIns="85718" rIns="85718" bIns="85718">
            <a:spAutoFit/>
          </a:bodyPr>
          <a:lstStyle/>
          <a:p>
            <a:pPr algn="ctr">
              <a:defRPr b="1" cap="all">
                <a:solidFill>
                  <a:srgbClr val="FFFFFF"/>
                </a:solidFill>
              </a:defRPr>
            </a:pPr>
            <a:r>
              <a:rPr lang="it-IT" b="1" cap="all" dirty="0" smtClean="0"/>
              <a:t>Protezione </a:t>
            </a:r>
          </a:p>
          <a:p>
            <a:pPr algn="ctr">
              <a:defRPr b="1" cap="all">
                <a:solidFill>
                  <a:srgbClr val="FFFFFF"/>
                </a:solidFill>
              </a:defRPr>
            </a:pPr>
            <a:r>
              <a:rPr lang="it-IT" b="1" cap="all" dirty="0" smtClean="0"/>
              <a:t>dallo </a:t>
            </a:r>
            <a:r>
              <a:rPr lang="it-IT" b="1" cap="all" dirty="0"/>
              <a:t>stress ossidativo</a:t>
            </a:r>
          </a:p>
          <a:p>
            <a:pPr algn="ctr">
              <a:defRPr b="1" cap="all">
                <a:solidFill>
                  <a:srgbClr val="FFFFFF"/>
                </a:solidFill>
              </a:defRPr>
            </a:pPr>
            <a:endParaRPr dirty="0"/>
          </a:p>
        </p:txBody>
      </p:sp>
      <p:pic>
        <p:nvPicPr>
          <p:cNvPr id="757" name="image34.png"/>
          <p:cNvPicPr>
            <a:picLocks noChangeAspect="1"/>
          </p:cNvPicPr>
          <p:nvPr/>
        </p:nvPicPr>
        <p:blipFill>
          <a:blip r:embed="rId3"/>
          <a:stretch>
            <a:fillRect/>
          </a:stretch>
        </p:blipFill>
        <p:spPr>
          <a:xfrm>
            <a:off x="4266674" y="3168831"/>
            <a:ext cx="2286003" cy="2286003"/>
          </a:xfrm>
          <a:prstGeom prst="rect">
            <a:avLst/>
          </a:prstGeom>
          <a:ln w="12700">
            <a:miter lim="400000"/>
          </a:ln>
        </p:spPr>
      </p:pic>
      <p:pic>
        <p:nvPicPr>
          <p:cNvPr id="758" name="image35.png"/>
          <p:cNvPicPr>
            <a:picLocks noChangeAspect="1"/>
          </p:cNvPicPr>
          <p:nvPr/>
        </p:nvPicPr>
        <p:blipFill>
          <a:blip r:embed="rId4"/>
          <a:stretch>
            <a:fillRect/>
          </a:stretch>
        </p:blipFill>
        <p:spPr>
          <a:xfrm>
            <a:off x="11046083" y="3168831"/>
            <a:ext cx="2291834" cy="2286003"/>
          </a:xfrm>
          <a:prstGeom prst="rect">
            <a:avLst/>
          </a:prstGeom>
          <a:ln w="12700">
            <a:miter lim="400000"/>
          </a:ln>
        </p:spPr>
      </p:pic>
      <p:pic>
        <p:nvPicPr>
          <p:cNvPr id="759" name="image36.png"/>
          <p:cNvPicPr>
            <a:picLocks noChangeAspect="1"/>
          </p:cNvPicPr>
          <p:nvPr/>
        </p:nvPicPr>
        <p:blipFill>
          <a:blip r:embed="rId5"/>
          <a:stretch>
            <a:fillRect/>
          </a:stretch>
        </p:blipFill>
        <p:spPr>
          <a:xfrm>
            <a:off x="7001450" y="7873644"/>
            <a:ext cx="2286003" cy="2286003"/>
          </a:xfrm>
          <a:prstGeom prst="rect">
            <a:avLst/>
          </a:prstGeom>
          <a:ln w="12700">
            <a:miter lim="400000"/>
          </a:ln>
        </p:spPr>
      </p:pic>
      <p:pic>
        <p:nvPicPr>
          <p:cNvPr id="760" name="image37.png"/>
          <p:cNvPicPr>
            <a:picLocks noChangeAspect="1"/>
          </p:cNvPicPr>
          <p:nvPr/>
        </p:nvPicPr>
        <p:blipFill>
          <a:blip r:embed="rId6"/>
          <a:stretch>
            <a:fillRect/>
          </a:stretch>
        </p:blipFill>
        <p:spPr>
          <a:xfrm>
            <a:off x="17831322" y="3168831"/>
            <a:ext cx="2286003" cy="2286003"/>
          </a:xfrm>
          <a:prstGeom prst="rect">
            <a:avLst/>
          </a:prstGeom>
          <a:ln w="12700">
            <a:miter lim="400000"/>
          </a:ln>
        </p:spPr>
      </p:pic>
      <p:sp>
        <p:nvSpPr>
          <p:cNvPr id="761" name="Shape 761"/>
          <p:cNvSpPr/>
          <p:nvPr/>
        </p:nvSpPr>
        <p:spPr>
          <a:xfrm>
            <a:off x="8164934" y="5886665"/>
            <a:ext cx="8054131" cy="1650438"/>
          </a:xfrm>
          <a:prstGeom prst="rect">
            <a:avLst/>
          </a:prstGeom>
          <a:ln w="12700">
            <a:miter lim="400000"/>
          </a:ln>
          <a:extLst>
            <a:ext uri="{C572A759-6A51-4108-AA02-DFA0A04FC94B}">
              <ma14:wrappingTextBoxFlag xmlns:ma14="http://schemas.microsoft.com/office/mac/drawingml/2011/main" xmlns="" val="1"/>
            </a:ext>
          </a:extLst>
        </p:spPr>
        <p:txBody>
          <a:bodyPr lIns="85718" tIns="85718" rIns="85718" bIns="85718">
            <a:spAutoFit/>
          </a:bodyPr>
          <a:lstStyle/>
          <a:p>
            <a:pPr algn="ctr">
              <a:defRPr b="1" cap="all">
                <a:solidFill>
                  <a:srgbClr val="FFFFFF"/>
                </a:solidFill>
              </a:defRPr>
            </a:pPr>
            <a:r>
              <a:rPr lang="it-IT" b="1" cap="all" dirty="0" smtClean="0"/>
              <a:t>Ottimizzazione </a:t>
            </a:r>
          </a:p>
          <a:p>
            <a:pPr algn="ctr">
              <a:defRPr b="1" cap="all">
                <a:solidFill>
                  <a:srgbClr val="FFFFFF"/>
                </a:solidFill>
              </a:defRPr>
            </a:pPr>
            <a:r>
              <a:rPr lang="it-IT" b="1" cap="all" dirty="0" smtClean="0"/>
              <a:t>della </a:t>
            </a:r>
            <a:r>
              <a:rPr lang="it-IT" b="1" cap="all" dirty="0"/>
              <a:t>digestione</a:t>
            </a:r>
          </a:p>
          <a:p>
            <a:pPr algn="ctr">
              <a:defRPr b="1" cap="all">
                <a:solidFill>
                  <a:srgbClr val="FFFFFF"/>
                </a:solidFill>
              </a:defRPr>
            </a:pPr>
            <a:endParaRPr dirty="0"/>
          </a:p>
        </p:txBody>
      </p:sp>
      <p:sp>
        <p:nvSpPr>
          <p:cNvPr id="762" name="Shape 762"/>
          <p:cNvSpPr/>
          <p:nvPr/>
        </p:nvSpPr>
        <p:spPr>
          <a:xfrm>
            <a:off x="4117387" y="10381928"/>
            <a:ext cx="8054128" cy="2142880"/>
          </a:xfrm>
          <a:prstGeom prst="rect">
            <a:avLst/>
          </a:prstGeom>
          <a:ln w="12700">
            <a:miter lim="400000"/>
          </a:ln>
          <a:extLst>
            <a:ext uri="{C572A759-6A51-4108-AA02-DFA0A04FC94B}">
              <ma14:wrappingTextBoxFlag xmlns:ma14="http://schemas.microsoft.com/office/mac/drawingml/2011/main" xmlns="" val="1"/>
            </a:ext>
          </a:extLst>
        </p:spPr>
        <p:txBody>
          <a:bodyPr lIns="85718" tIns="85718" rIns="85718" bIns="85718">
            <a:spAutoFit/>
          </a:bodyPr>
          <a:lstStyle/>
          <a:p>
            <a:pPr algn="ctr">
              <a:defRPr b="1" cap="all">
                <a:solidFill>
                  <a:srgbClr val="FFFFFF"/>
                </a:solidFill>
              </a:defRPr>
            </a:pPr>
            <a:r>
              <a:rPr lang="it-IT" b="1" cap="all" dirty="0" smtClean="0"/>
              <a:t>Aumento </a:t>
            </a:r>
            <a:r>
              <a:rPr lang="it-IT" b="1" cap="all" dirty="0"/>
              <a:t>dell'efficienza </a:t>
            </a:r>
          </a:p>
          <a:p>
            <a:pPr algn="ctr">
              <a:defRPr b="1" cap="all">
                <a:solidFill>
                  <a:srgbClr val="FFFFFF"/>
                </a:solidFill>
              </a:defRPr>
            </a:pPr>
            <a:r>
              <a:rPr lang="it-IT" b="1" cap="all" dirty="0" smtClean="0"/>
              <a:t>e </a:t>
            </a:r>
            <a:r>
              <a:rPr lang="it-IT" b="1" cap="all" dirty="0"/>
              <a:t>della capacità di sostenere </a:t>
            </a:r>
          </a:p>
          <a:p>
            <a:pPr algn="ctr">
              <a:defRPr b="1" cap="all">
                <a:solidFill>
                  <a:srgbClr val="FFFFFF"/>
                </a:solidFill>
              </a:defRPr>
            </a:pPr>
            <a:r>
              <a:rPr lang="it-IT" b="1" cap="all" dirty="0" smtClean="0"/>
              <a:t>Attività di alta intensità</a:t>
            </a:r>
            <a:endParaRPr lang="it-IT" b="1" cap="all" dirty="0"/>
          </a:p>
          <a:p>
            <a:pPr algn="ctr">
              <a:defRPr b="1" cap="all">
                <a:solidFill>
                  <a:srgbClr val="FFFFFF"/>
                </a:solidFill>
              </a:defRPr>
            </a:pPr>
            <a:endParaRPr dirty="0"/>
          </a:p>
        </p:txBody>
      </p:sp>
      <p:sp>
        <p:nvSpPr>
          <p:cNvPr id="763" name="Shape 763"/>
          <p:cNvSpPr/>
          <p:nvPr/>
        </p:nvSpPr>
        <p:spPr>
          <a:xfrm>
            <a:off x="14947261" y="5886665"/>
            <a:ext cx="8054130" cy="665553"/>
          </a:xfrm>
          <a:prstGeom prst="rect">
            <a:avLst/>
          </a:prstGeom>
          <a:ln w="12700">
            <a:miter lim="400000"/>
          </a:ln>
          <a:extLst>
            <a:ext uri="{C572A759-6A51-4108-AA02-DFA0A04FC94B}">
              <ma14:wrappingTextBoxFlag xmlns:ma14="http://schemas.microsoft.com/office/mac/drawingml/2011/main" xmlns="" val="1"/>
            </a:ext>
          </a:extLst>
        </p:spPr>
        <p:txBody>
          <a:bodyPr lIns="85718" tIns="85718" rIns="85718" bIns="85718">
            <a:spAutoFit/>
          </a:bodyPr>
          <a:lstStyle/>
          <a:p>
            <a:pPr algn="ctr">
              <a:defRPr b="1" cap="all">
                <a:solidFill>
                  <a:srgbClr val="FFFFFF"/>
                </a:solidFill>
              </a:defRPr>
            </a:pPr>
            <a:r>
              <a:rPr lang="it-IT" b="1" cap="all" dirty="0" smtClean="0"/>
              <a:t>Dinamismo </a:t>
            </a:r>
            <a:r>
              <a:rPr lang="it-IT" b="1" cap="all" dirty="0"/>
              <a:t>e </a:t>
            </a:r>
            <a:r>
              <a:rPr lang="it-IT" b="1" cap="all" dirty="0" smtClean="0"/>
              <a:t>longevità</a:t>
            </a:r>
            <a:endParaRPr lang="it-IT" b="1" cap="all" dirty="0"/>
          </a:p>
        </p:txBody>
      </p:sp>
      <p:pic>
        <p:nvPicPr>
          <p:cNvPr id="764" name="image41.png"/>
          <p:cNvPicPr>
            <a:picLocks noChangeAspect="1"/>
          </p:cNvPicPr>
          <p:nvPr/>
        </p:nvPicPr>
        <p:blipFill>
          <a:blip r:embed="rId7"/>
          <a:stretch>
            <a:fillRect/>
          </a:stretch>
        </p:blipFill>
        <p:spPr>
          <a:xfrm>
            <a:off x="15668183" y="7873644"/>
            <a:ext cx="2286003" cy="2286003"/>
          </a:xfrm>
          <a:prstGeom prst="rect">
            <a:avLst/>
          </a:prstGeom>
          <a:ln w="12700">
            <a:miter lim="400000"/>
          </a:ln>
        </p:spPr>
      </p:pic>
      <p:sp>
        <p:nvSpPr>
          <p:cNvPr id="765" name="Shape 765"/>
          <p:cNvSpPr/>
          <p:nvPr/>
        </p:nvSpPr>
        <p:spPr>
          <a:xfrm>
            <a:off x="12784118" y="10381928"/>
            <a:ext cx="8054131" cy="1157995"/>
          </a:xfrm>
          <a:prstGeom prst="rect">
            <a:avLst/>
          </a:prstGeom>
          <a:ln w="12700">
            <a:miter lim="400000"/>
          </a:ln>
          <a:extLst>
            <a:ext uri="{C572A759-6A51-4108-AA02-DFA0A04FC94B}">
              <ma14:wrappingTextBoxFlag xmlns:ma14="http://schemas.microsoft.com/office/mac/drawingml/2011/main" xmlns="" val="1"/>
            </a:ext>
          </a:extLst>
        </p:spPr>
        <p:txBody>
          <a:bodyPr lIns="85718" tIns="85718" rIns="85718" bIns="85718">
            <a:spAutoFit/>
          </a:bodyPr>
          <a:lstStyle/>
          <a:p>
            <a:pPr algn="ctr">
              <a:defRPr b="1" cap="all">
                <a:solidFill>
                  <a:srgbClr val="FFFFFF"/>
                </a:solidFill>
              </a:defRPr>
            </a:pPr>
            <a:r>
              <a:rPr lang="it-IT" b="1" cap="all" dirty="0" smtClean="0"/>
              <a:t>Fonte </a:t>
            </a:r>
            <a:r>
              <a:rPr lang="it-IT" b="1" cap="all" dirty="0"/>
              <a:t>ausiliare </a:t>
            </a:r>
            <a:endParaRPr lang="it-IT" b="1" cap="all" dirty="0" smtClean="0"/>
          </a:p>
          <a:p>
            <a:pPr algn="ctr">
              <a:defRPr b="1" cap="all">
                <a:solidFill>
                  <a:srgbClr val="FFFFFF"/>
                </a:solidFill>
              </a:defRPr>
            </a:pPr>
            <a:r>
              <a:rPr lang="it-IT" b="1" cap="all" dirty="0" smtClean="0"/>
              <a:t>di </a:t>
            </a:r>
            <a:r>
              <a:rPr lang="it-IT" b="1" cap="all" dirty="0"/>
              <a:t>vitamine e </a:t>
            </a:r>
            <a:r>
              <a:rPr lang="it-IT" b="1" cap="all" dirty="0" smtClean="0"/>
              <a:t>minerali</a:t>
            </a:r>
            <a:endParaRPr lang="it-IT" b="1" cap="all" dirty="0"/>
          </a:p>
        </p:txBody>
      </p:sp>
    </p:spTree>
  </p:cSld>
  <p:clrMapOvr>
    <a:masterClrMapping/>
  </p:clrMapOvr>
  <p:transition spd="slow"/>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7" name="image38.png"/>
          <p:cNvPicPr>
            <a:picLocks noChangeAspect="1"/>
          </p:cNvPicPr>
          <p:nvPr/>
        </p:nvPicPr>
        <p:blipFill>
          <a:blip r:embed="rId2"/>
          <a:stretch>
            <a:fillRect/>
          </a:stretch>
        </p:blipFill>
        <p:spPr>
          <a:xfrm>
            <a:off x="0" y="3568"/>
            <a:ext cx="24384000" cy="13708863"/>
          </a:xfrm>
          <a:prstGeom prst="rect">
            <a:avLst/>
          </a:prstGeom>
          <a:ln w="12700">
            <a:miter lim="400000"/>
          </a:ln>
        </p:spPr>
      </p:pic>
      <p:sp>
        <p:nvSpPr>
          <p:cNvPr id="768" name="Shape 768"/>
          <p:cNvSpPr/>
          <p:nvPr/>
        </p:nvSpPr>
        <p:spPr>
          <a:xfrm>
            <a:off x="1923237" y="1756062"/>
            <a:ext cx="6891376" cy="1109217"/>
          </a:xfrm>
          <a:prstGeom prst="rect">
            <a:avLst/>
          </a:prstGeom>
          <a:ln w="12700">
            <a:miter lim="400000"/>
          </a:ln>
          <a:extLst>
            <a:ext uri="{C572A759-6A51-4108-AA02-DFA0A04FC94B}">
              <ma14:wrappingTextBoxFlag xmlns:ma14="http://schemas.microsoft.com/office/mac/drawingml/2011/main" xmlns="" val="1"/>
            </a:ext>
          </a:extLst>
        </p:spPr>
        <p:txBody>
          <a:bodyPr wrap="none" lIns="85718" tIns="85718" rIns="85718" bIns="85718">
            <a:spAutoFit/>
          </a:bodyPr>
          <a:lstStyle>
            <a:lvl1pPr>
              <a:defRPr sz="6600" b="1">
                <a:solidFill>
                  <a:srgbClr val="E22F76"/>
                </a:solidFill>
              </a:defRPr>
            </a:lvl1pPr>
          </a:lstStyle>
          <a:p>
            <a:r>
              <a:t>Coral Detox Plus</a:t>
            </a:r>
          </a:p>
        </p:txBody>
      </p:sp>
      <p:sp>
        <p:nvSpPr>
          <p:cNvPr id="769" name="Shape 769"/>
          <p:cNvSpPr/>
          <p:nvPr/>
        </p:nvSpPr>
        <p:spPr>
          <a:xfrm>
            <a:off x="1916963" y="5234111"/>
            <a:ext cx="4980516" cy="4112650"/>
          </a:xfrm>
          <a:prstGeom prst="rect">
            <a:avLst/>
          </a:prstGeom>
          <a:ln w="12700">
            <a:miter lim="400000"/>
          </a:ln>
          <a:extLst>
            <a:ext uri="{C572A759-6A51-4108-AA02-DFA0A04FC94B}">
              <ma14:wrappingTextBoxFlag xmlns:ma14="http://schemas.microsoft.com/office/mac/drawingml/2011/main" xmlns="" val="1"/>
            </a:ext>
          </a:extLst>
        </p:spPr>
        <p:txBody>
          <a:bodyPr wrap="none" lIns="85718" tIns="85718" rIns="85718" bIns="85718">
            <a:spAutoFit/>
          </a:bodyPr>
          <a:lstStyle/>
          <a:p>
            <a:pPr>
              <a:defRPr b="1">
                <a:solidFill>
                  <a:srgbClr val="535353"/>
                </a:solidFill>
              </a:defRPr>
            </a:pPr>
            <a:r>
              <a:rPr lang="it-IT" b="1" dirty="0" smtClean="0"/>
              <a:t>PUNTI BONUS</a:t>
            </a:r>
            <a:endParaRPr dirty="0"/>
          </a:p>
          <a:p>
            <a:pPr>
              <a:defRPr b="1">
                <a:solidFill>
                  <a:srgbClr val="535353"/>
                </a:solidFill>
              </a:defRPr>
            </a:pPr>
            <a:endParaRPr dirty="0"/>
          </a:p>
          <a:p>
            <a:pPr>
              <a:defRPr b="1">
                <a:solidFill>
                  <a:srgbClr val="535353"/>
                </a:solidFill>
              </a:defRPr>
            </a:pPr>
            <a:endParaRPr dirty="0"/>
          </a:p>
          <a:p>
            <a:pPr>
              <a:defRPr b="1">
                <a:solidFill>
                  <a:srgbClr val="535353"/>
                </a:solidFill>
              </a:defRPr>
            </a:pPr>
            <a:r>
              <a:rPr lang="it-IT" b="1" dirty="0" smtClean="0"/>
              <a:t>PREZZO </a:t>
            </a:r>
            <a:r>
              <a:rPr lang="it-IT" b="1" dirty="0"/>
              <a:t>CLUB </a:t>
            </a:r>
            <a:endParaRPr dirty="0"/>
          </a:p>
          <a:p>
            <a:pPr>
              <a:defRPr b="1">
                <a:solidFill>
                  <a:srgbClr val="535353"/>
                </a:solidFill>
              </a:defRPr>
            </a:pPr>
            <a:endParaRPr dirty="0"/>
          </a:p>
          <a:p>
            <a:pPr>
              <a:defRPr b="1">
                <a:solidFill>
                  <a:srgbClr val="535353"/>
                </a:solidFill>
              </a:defRPr>
            </a:pPr>
            <a:endParaRPr dirty="0"/>
          </a:p>
          <a:p>
            <a:pPr>
              <a:defRPr b="1">
                <a:solidFill>
                  <a:srgbClr val="535353"/>
                </a:solidFill>
              </a:defRPr>
            </a:pPr>
            <a:r>
              <a:rPr lang="it-IT" b="1" dirty="0" smtClean="0"/>
              <a:t>PREZZO </a:t>
            </a:r>
            <a:r>
              <a:rPr lang="it-IT" b="1" dirty="0"/>
              <a:t>AL DETTAGLIO</a:t>
            </a:r>
          </a:p>
          <a:p>
            <a:pPr>
              <a:defRPr b="1">
                <a:solidFill>
                  <a:srgbClr val="535353"/>
                </a:solidFill>
              </a:defRPr>
            </a:pPr>
            <a:endParaRPr dirty="0"/>
          </a:p>
        </p:txBody>
      </p:sp>
      <p:sp>
        <p:nvSpPr>
          <p:cNvPr id="770" name="Shape 770"/>
          <p:cNvSpPr/>
          <p:nvPr/>
        </p:nvSpPr>
        <p:spPr>
          <a:xfrm>
            <a:off x="7234070" y="5045835"/>
            <a:ext cx="918705" cy="911834"/>
          </a:xfrm>
          <a:prstGeom prst="rect">
            <a:avLst/>
          </a:prstGeom>
          <a:ln w="12700">
            <a:miter lim="400000"/>
          </a:ln>
          <a:extLst>
            <a:ext uri="{C572A759-6A51-4108-AA02-DFA0A04FC94B}">
              <ma14:wrappingTextBoxFlag xmlns:ma14="http://schemas.microsoft.com/office/mac/drawingml/2011/main" xmlns="" val="1"/>
            </a:ext>
          </a:extLst>
        </p:spPr>
        <p:txBody>
          <a:bodyPr wrap="none" lIns="85718" tIns="85718" rIns="85718" bIns="85718">
            <a:spAutoFit/>
          </a:bodyPr>
          <a:lstStyle>
            <a:lvl1pPr>
              <a:defRPr sz="5200" b="1">
                <a:solidFill>
                  <a:srgbClr val="E22F76"/>
                </a:solidFill>
              </a:defRPr>
            </a:lvl1pPr>
          </a:lstStyle>
          <a:p>
            <a:r>
              <a:t>83</a:t>
            </a:r>
          </a:p>
        </p:txBody>
      </p:sp>
      <p:sp>
        <p:nvSpPr>
          <p:cNvPr id="771" name="Shape 771"/>
          <p:cNvSpPr/>
          <p:nvPr/>
        </p:nvSpPr>
        <p:spPr>
          <a:xfrm>
            <a:off x="7090436" y="7850902"/>
            <a:ext cx="3101797" cy="973329"/>
          </a:xfrm>
          <a:prstGeom prst="rect">
            <a:avLst/>
          </a:prstGeom>
          <a:ln w="12700">
            <a:miter lim="400000"/>
          </a:ln>
          <a:extLst>
            <a:ext uri="{C572A759-6A51-4108-AA02-DFA0A04FC94B}">
              <ma14:wrappingTextBoxFlag xmlns:ma14="http://schemas.microsoft.com/office/mac/drawingml/2011/main" xmlns="" val="1"/>
            </a:ext>
          </a:extLst>
        </p:spPr>
        <p:txBody>
          <a:bodyPr wrap="none" lIns="85718" tIns="85718" rIns="85718" bIns="85718">
            <a:spAutoFit/>
          </a:bodyPr>
          <a:lstStyle/>
          <a:p>
            <a:pPr>
              <a:defRPr sz="5200" b="1">
                <a:solidFill>
                  <a:srgbClr val="E22F76"/>
                </a:solidFill>
              </a:defRPr>
            </a:pPr>
            <a:r>
              <a:rPr dirty="0"/>
              <a:t>153,75 </a:t>
            </a:r>
            <a:r>
              <a:rPr lang="it-IT" sz="3200" dirty="0" err="1" smtClean="0"/>
              <a:t>u.c.</a:t>
            </a:r>
            <a:endParaRPr sz="3200" dirty="0"/>
          </a:p>
        </p:txBody>
      </p:sp>
      <p:sp>
        <p:nvSpPr>
          <p:cNvPr id="772" name="Shape 772"/>
          <p:cNvSpPr/>
          <p:nvPr/>
        </p:nvSpPr>
        <p:spPr>
          <a:xfrm>
            <a:off x="7090436" y="6438417"/>
            <a:ext cx="2103126" cy="973329"/>
          </a:xfrm>
          <a:prstGeom prst="rect">
            <a:avLst/>
          </a:prstGeom>
          <a:ln w="12700">
            <a:miter lim="400000"/>
          </a:ln>
          <a:extLst>
            <a:ext uri="{C572A759-6A51-4108-AA02-DFA0A04FC94B}">
              <ma14:wrappingTextBoxFlag xmlns:ma14="http://schemas.microsoft.com/office/mac/drawingml/2011/main" xmlns="" val="1"/>
            </a:ext>
          </a:extLst>
        </p:spPr>
        <p:txBody>
          <a:bodyPr wrap="none" lIns="85718" tIns="85718" rIns="85718" bIns="85718">
            <a:spAutoFit/>
          </a:bodyPr>
          <a:lstStyle/>
          <a:p>
            <a:pPr>
              <a:defRPr sz="5200" b="1">
                <a:solidFill>
                  <a:srgbClr val="E22F76"/>
                </a:solidFill>
              </a:defRPr>
            </a:pPr>
            <a:r>
              <a:rPr dirty="0"/>
              <a:t>123</a:t>
            </a:r>
            <a:r>
              <a:rPr sz="3200" dirty="0"/>
              <a:t> </a:t>
            </a:r>
            <a:r>
              <a:rPr lang="it-IT" sz="3200" dirty="0" err="1" smtClean="0"/>
              <a:t>u.c.</a:t>
            </a:r>
            <a:endParaRPr sz="3200" dirty="0"/>
          </a:p>
        </p:txBody>
      </p:sp>
      <p:sp>
        <p:nvSpPr>
          <p:cNvPr id="773" name="Shape 773"/>
          <p:cNvSpPr/>
          <p:nvPr/>
        </p:nvSpPr>
        <p:spPr>
          <a:xfrm>
            <a:off x="7144928" y="4965960"/>
            <a:ext cx="1071595" cy="1071595"/>
          </a:xfrm>
          <a:prstGeom prst="ellipse">
            <a:avLst/>
          </a:prstGeom>
          <a:ln w="25400">
            <a:solidFill>
              <a:srgbClr val="F989BF"/>
            </a:solidFill>
          </a:ln>
        </p:spPr>
        <p:txBody>
          <a:bodyPr lIns="85718" tIns="85718" rIns="85718" bIns="85718" anchor="ctr"/>
          <a:lstStyle/>
          <a:p>
            <a:endParaRPr/>
          </a:p>
        </p:txBody>
      </p:sp>
      <p:pic>
        <p:nvPicPr>
          <p:cNvPr id="3" name="Immagine 2">
            <a:extLst>
              <a:ext uri="{FF2B5EF4-FFF2-40B4-BE49-F238E27FC236}">
                <a16:creationId xmlns="" xmlns:a16="http://schemas.microsoft.com/office/drawing/2014/main" id="{833C9DDC-8E42-4EE4-9A40-1343709A3F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231782" y="1817519"/>
            <a:ext cx="9944100" cy="9944100"/>
          </a:xfrm>
          <a:prstGeom prst="rect">
            <a:avLst/>
          </a:prstGeom>
        </p:spPr>
      </p:pic>
    </p:spTree>
  </p:cSld>
  <p:clrMapOvr>
    <a:masterClrMapping/>
  </p:clrMapOvr>
  <p:transition spd="slow"/>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6" name="Shape 776"/>
          <p:cNvSpPr/>
          <p:nvPr/>
        </p:nvSpPr>
        <p:spPr>
          <a:xfrm>
            <a:off x="-36711" y="-50800"/>
            <a:ext cx="24457422" cy="13817600"/>
          </a:xfrm>
          <a:prstGeom prst="rect">
            <a:avLst/>
          </a:prstGeom>
          <a:solidFill>
            <a:srgbClr val="E43078"/>
          </a:solidFill>
          <a:ln w="12700">
            <a:miter lim="400000"/>
          </a:ln>
        </p:spPr>
        <p:txBody>
          <a:bodyPr lIns="85718" tIns="85718" rIns="85718" bIns="85718" anchor="ctr"/>
          <a:lstStyle/>
          <a:p>
            <a:endParaRPr/>
          </a:p>
        </p:txBody>
      </p:sp>
      <p:sp>
        <p:nvSpPr>
          <p:cNvPr id="777" name="Shape 777"/>
          <p:cNvSpPr/>
          <p:nvPr/>
        </p:nvSpPr>
        <p:spPr>
          <a:xfrm>
            <a:off x="6313973" y="5845064"/>
            <a:ext cx="12493791" cy="1121062"/>
          </a:xfrm>
          <a:prstGeom prst="rect">
            <a:avLst/>
          </a:prstGeom>
          <a:ln w="12700">
            <a:miter lim="400000"/>
          </a:ln>
          <a:extLst>
            <a:ext uri="{C572A759-6A51-4108-AA02-DFA0A04FC94B}">
              <ma14:wrappingTextBoxFlag xmlns:ma14="http://schemas.microsoft.com/office/mac/drawingml/2011/main" xmlns="" val="1"/>
            </a:ext>
          </a:extLst>
        </p:spPr>
        <p:txBody>
          <a:bodyPr wrap="none" lIns="85718" tIns="85718" rIns="85718" bIns="85718">
            <a:spAutoFit/>
          </a:bodyPr>
          <a:lstStyle>
            <a:lvl1pPr>
              <a:lnSpc>
                <a:spcPct val="140000"/>
              </a:lnSpc>
              <a:defRPr sz="4400" b="1" cap="all">
                <a:solidFill>
                  <a:srgbClr val="FFFFFF"/>
                </a:solidFill>
              </a:defRPr>
            </a:lvl1pPr>
          </a:lstStyle>
          <a:p>
            <a:r>
              <a:rPr lang="it-IT" dirty="0" smtClean="0"/>
              <a:t>ATTIVARE </a:t>
            </a:r>
            <a:r>
              <a:rPr lang="it-IT" dirty="0"/>
              <a:t>LA DETOSSICAZIONE NATURALE </a:t>
            </a:r>
            <a:endParaRPr dirty="0"/>
          </a:p>
        </p:txBody>
      </p:sp>
      <p:pic>
        <p:nvPicPr>
          <p:cNvPr id="778" name="image2.png"/>
          <p:cNvPicPr>
            <a:picLocks noChangeAspect="1"/>
          </p:cNvPicPr>
          <p:nvPr/>
        </p:nvPicPr>
        <p:blipFill>
          <a:blip r:embed="rId3"/>
          <a:stretch>
            <a:fillRect/>
          </a:stretch>
        </p:blipFill>
        <p:spPr>
          <a:xfrm>
            <a:off x="9607559" y="8436091"/>
            <a:ext cx="5168885" cy="909227"/>
          </a:xfrm>
          <a:prstGeom prst="rect">
            <a:avLst/>
          </a:prstGeom>
          <a:ln w="12700">
            <a:miter lim="400000"/>
          </a:ln>
        </p:spPr>
      </p:pic>
    </p:spTree>
  </p:cSld>
  <p:clrMapOvr>
    <a:masterClrMapping/>
  </p:clrMapOvr>
  <p:transition spd="slow"/>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5" name="image7.png"/>
          <p:cNvPicPr>
            <a:picLocks noChangeAspect="1"/>
          </p:cNvPicPr>
          <p:nvPr/>
        </p:nvPicPr>
        <p:blipFill>
          <a:blip r:embed="rId3"/>
          <a:stretch>
            <a:fillRect/>
          </a:stretch>
        </p:blipFill>
        <p:spPr>
          <a:xfrm>
            <a:off x="0" y="0"/>
            <a:ext cx="24384000" cy="13716000"/>
          </a:xfrm>
          <a:prstGeom prst="rect">
            <a:avLst/>
          </a:prstGeom>
          <a:ln w="12700">
            <a:miter lim="400000"/>
          </a:ln>
        </p:spPr>
      </p:pic>
      <p:pic>
        <p:nvPicPr>
          <p:cNvPr id="516" name="image8.png"/>
          <p:cNvPicPr>
            <a:picLocks noChangeAspect="1"/>
          </p:cNvPicPr>
          <p:nvPr/>
        </p:nvPicPr>
        <p:blipFill>
          <a:blip r:embed="rId4"/>
          <a:stretch>
            <a:fillRect/>
          </a:stretch>
        </p:blipFill>
        <p:spPr>
          <a:xfrm>
            <a:off x="0" y="3568"/>
            <a:ext cx="24384000" cy="13708863"/>
          </a:xfrm>
          <a:prstGeom prst="rect">
            <a:avLst/>
          </a:prstGeom>
          <a:ln w="12700">
            <a:miter lim="400000"/>
          </a:ln>
        </p:spPr>
      </p:pic>
      <p:sp>
        <p:nvSpPr>
          <p:cNvPr id="517" name="Shape 517"/>
          <p:cNvSpPr/>
          <p:nvPr/>
        </p:nvSpPr>
        <p:spPr>
          <a:xfrm>
            <a:off x="2530007" y="1060440"/>
            <a:ext cx="19362659" cy="3438107"/>
          </a:xfrm>
          <a:prstGeom prst="rect">
            <a:avLst/>
          </a:prstGeom>
          <a:ln w="12700">
            <a:miter lim="400000"/>
          </a:ln>
          <a:extLst>
            <a:ext uri="{C572A759-6A51-4108-AA02-DFA0A04FC94B}">
              <ma14:wrappingTextBoxFlag xmlns:ma14="http://schemas.microsoft.com/office/mac/drawingml/2011/main" xmlns="" val="1"/>
            </a:ext>
          </a:extLst>
        </p:spPr>
        <p:txBody>
          <a:bodyPr wrap="none" lIns="85718" tIns="85718" rIns="85718" bIns="85718">
            <a:spAutoFit/>
          </a:bodyPr>
          <a:lstStyle/>
          <a:p>
            <a:pPr algn="ctr">
              <a:lnSpc>
                <a:spcPct val="110000"/>
              </a:lnSpc>
              <a:defRPr sz="6600" b="1"/>
            </a:pPr>
            <a:r>
              <a:rPr lang="it-IT" sz="6600" b="1" dirty="0" smtClean="0"/>
              <a:t>LE TOSSINE GIUNGONO NELL’ORGANISMO </a:t>
            </a:r>
          </a:p>
          <a:p>
            <a:pPr algn="ctr">
              <a:lnSpc>
                <a:spcPct val="110000"/>
              </a:lnSpc>
              <a:defRPr sz="6600" b="1"/>
            </a:pPr>
            <a:r>
              <a:rPr lang="it-IT" sz="6600" b="1" cap="all" dirty="0" smtClean="0">
                <a:solidFill>
                  <a:srgbClr val="A61C56"/>
                </a:solidFill>
              </a:rPr>
              <a:t>DALL’ESTERNO</a:t>
            </a:r>
            <a:r>
              <a:rPr lang="it-IT" sz="6600" b="1" dirty="0" smtClean="0"/>
              <a:t> E SI FORMANO </a:t>
            </a:r>
            <a:r>
              <a:rPr lang="it-IT" sz="6600" b="1" cap="all" dirty="0">
                <a:solidFill>
                  <a:srgbClr val="A61C56"/>
                </a:solidFill>
              </a:rPr>
              <a:t>ALL’INTERNO </a:t>
            </a:r>
          </a:p>
          <a:p>
            <a:pPr algn="ctr">
              <a:lnSpc>
                <a:spcPct val="110000"/>
              </a:lnSpc>
              <a:defRPr sz="6600" b="1"/>
            </a:pPr>
            <a:endParaRPr sz="6600" b="1" dirty="0"/>
          </a:p>
        </p:txBody>
      </p:sp>
      <p:sp>
        <p:nvSpPr>
          <p:cNvPr id="518" name="Shape 518"/>
          <p:cNvSpPr/>
          <p:nvPr/>
        </p:nvSpPr>
        <p:spPr>
          <a:xfrm>
            <a:off x="15272411" y="9894079"/>
            <a:ext cx="4343842" cy="1188773"/>
          </a:xfrm>
          <a:prstGeom prst="rect">
            <a:avLst/>
          </a:prstGeom>
          <a:ln w="12700">
            <a:miter lim="400000"/>
          </a:ln>
          <a:extLst>
            <a:ext uri="{C572A759-6A51-4108-AA02-DFA0A04FC94B}">
              <ma14:wrappingTextBoxFlag xmlns:ma14="http://schemas.microsoft.com/office/mac/drawingml/2011/main" xmlns="" val="1"/>
            </a:ext>
          </a:extLst>
        </p:spPr>
        <p:txBody>
          <a:bodyPr wrap="square" lIns="85718" tIns="85718" rIns="85718" bIns="85718">
            <a:spAutoFit/>
          </a:bodyPr>
          <a:lstStyle>
            <a:lvl1pPr>
              <a:lnSpc>
                <a:spcPct val="150000"/>
              </a:lnSpc>
              <a:defRPr sz="4400" cap="all">
                <a:solidFill>
                  <a:srgbClr val="A81756"/>
                </a:solidFill>
                <a:latin typeface="Arial Black"/>
                <a:ea typeface="Arial Black"/>
                <a:cs typeface="Arial Black"/>
                <a:sym typeface="Arial Black"/>
              </a:defRPr>
            </a:lvl1pPr>
          </a:lstStyle>
          <a:p>
            <a:r>
              <a:rPr lang="it-IT" dirty="0" smtClean="0"/>
              <a:t>Esotossina</a:t>
            </a:r>
            <a:endParaRPr dirty="0"/>
          </a:p>
        </p:txBody>
      </p:sp>
      <p:sp>
        <p:nvSpPr>
          <p:cNvPr id="519" name="Shape 519"/>
          <p:cNvSpPr/>
          <p:nvPr/>
        </p:nvSpPr>
        <p:spPr>
          <a:xfrm>
            <a:off x="4943163" y="9894079"/>
            <a:ext cx="4778538" cy="1083488"/>
          </a:xfrm>
          <a:prstGeom prst="rect">
            <a:avLst/>
          </a:prstGeom>
          <a:ln w="12700">
            <a:miter lim="400000"/>
          </a:ln>
          <a:extLst>
            <a:ext uri="{C572A759-6A51-4108-AA02-DFA0A04FC94B}">
              <ma14:wrappingTextBoxFlag xmlns:ma14="http://schemas.microsoft.com/office/mac/drawingml/2011/main" xmlns="" val="1"/>
            </a:ext>
          </a:extLst>
        </p:spPr>
        <p:txBody>
          <a:bodyPr wrap="none" lIns="85718" tIns="85718" rIns="85718" bIns="85718">
            <a:spAutoFit/>
          </a:bodyPr>
          <a:lstStyle>
            <a:lvl1pPr>
              <a:lnSpc>
                <a:spcPct val="150000"/>
              </a:lnSpc>
              <a:defRPr sz="4400" cap="all">
                <a:solidFill>
                  <a:srgbClr val="A81756"/>
                </a:solidFill>
                <a:latin typeface="Arial Black"/>
                <a:ea typeface="Arial Black"/>
                <a:cs typeface="Arial Black"/>
                <a:sym typeface="Arial Black"/>
              </a:defRPr>
            </a:lvl1pPr>
          </a:lstStyle>
          <a:p>
            <a:r>
              <a:rPr lang="it-IT" dirty="0" smtClean="0"/>
              <a:t>Endotossina</a:t>
            </a:r>
            <a:endParaRPr dirty="0"/>
          </a:p>
        </p:txBody>
      </p:sp>
      <p:grpSp>
        <p:nvGrpSpPr>
          <p:cNvPr id="522" name="Group 522"/>
          <p:cNvGrpSpPr/>
          <p:nvPr/>
        </p:nvGrpSpPr>
        <p:grpSpPr>
          <a:xfrm>
            <a:off x="15302857" y="5565968"/>
            <a:ext cx="4006465" cy="4006463"/>
            <a:chOff x="0" y="0"/>
            <a:chExt cx="4006463" cy="4006462"/>
          </a:xfrm>
        </p:grpSpPr>
        <p:pic>
          <p:nvPicPr>
            <p:cNvPr id="520" name="image9.png"/>
            <p:cNvPicPr>
              <a:picLocks noChangeAspect="1"/>
            </p:cNvPicPr>
            <p:nvPr/>
          </p:nvPicPr>
          <p:blipFill>
            <a:blip r:embed="rId5"/>
            <a:stretch>
              <a:fillRect/>
            </a:stretch>
          </p:blipFill>
          <p:spPr>
            <a:xfrm>
              <a:off x="535438" y="503437"/>
              <a:ext cx="2935585" cy="2999586"/>
            </a:xfrm>
            <a:prstGeom prst="rect">
              <a:avLst/>
            </a:prstGeom>
            <a:ln w="12700" cap="flat">
              <a:noFill/>
              <a:miter lim="400000"/>
            </a:ln>
            <a:effectLst/>
          </p:spPr>
        </p:pic>
        <p:sp>
          <p:nvSpPr>
            <p:cNvPr id="521" name="Shape 521"/>
            <p:cNvSpPr/>
            <p:nvPr/>
          </p:nvSpPr>
          <p:spPr>
            <a:xfrm>
              <a:off x="-1" y="-1"/>
              <a:ext cx="4006465" cy="4006463"/>
            </a:xfrm>
            <a:prstGeom prst="ellipse">
              <a:avLst/>
            </a:prstGeom>
            <a:noFill/>
            <a:ln w="76200" cap="flat">
              <a:solidFill>
                <a:srgbClr val="E43078"/>
              </a:solidFill>
              <a:prstDash val="solid"/>
              <a:round/>
            </a:ln>
            <a:effectLst/>
          </p:spPr>
          <p:txBody>
            <a:bodyPr wrap="square" lIns="85718" tIns="85718" rIns="85718" bIns="85718" numCol="1" anchor="ctr">
              <a:noAutofit/>
            </a:bodyPr>
            <a:lstStyle/>
            <a:p>
              <a:pPr>
                <a:defRPr>
                  <a:solidFill>
                    <a:srgbClr val="FFFFFF"/>
                  </a:solidFill>
                </a:defRPr>
              </a:pPr>
              <a:endParaRPr/>
            </a:p>
          </p:txBody>
        </p:sp>
      </p:grpSp>
      <p:sp>
        <p:nvSpPr>
          <p:cNvPr id="523" name="Shape 523"/>
          <p:cNvSpPr/>
          <p:nvPr/>
        </p:nvSpPr>
        <p:spPr>
          <a:xfrm>
            <a:off x="4955861" y="10958330"/>
            <a:ext cx="4670643" cy="1650438"/>
          </a:xfrm>
          <a:prstGeom prst="rect">
            <a:avLst/>
          </a:prstGeom>
          <a:ln w="12700">
            <a:miter lim="400000"/>
          </a:ln>
          <a:extLst>
            <a:ext uri="{C572A759-6A51-4108-AA02-DFA0A04FC94B}">
              <ma14:wrappingTextBoxFlag xmlns:ma14="http://schemas.microsoft.com/office/mac/drawingml/2011/main" xmlns="" val="1"/>
            </a:ext>
          </a:extLst>
        </p:spPr>
        <p:txBody>
          <a:bodyPr lIns="85718" tIns="85718" rIns="85718" bIns="85718">
            <a:spAutoFit/>
          </a:bodyPr>
          <a:lstStyle>
            <a:lvl1pPr algn="ctr">
              <a:defRPr b="1" cap="all"/>
            </a:lvl1pPr>
          </a:lstStyle>
          <a:p>
            <a:r>
              <a:rPr lang="it-IT" dirty="0" smtClean="0"/>
              <a:t>Si </a:t>
            </a:r>
            <a:r>
              <a:rPr lang="it-IT" dirty="0"/>
              <a:t>forma all'interno </a:t>
            </a:r>
            <a:r>
              <a:rPr lang="it-IT" dirty="0" smtClean="0"/>
              <a:t>dell'organismo</a:t>
            </a:r>
            <a:endParaRPr lang="it-IT" dirty="0"/>
          </a:p>
        </p:txBody>
      </p:sp>
      <p:grpSp>
        <p:nvGrpSpPr>
          <p:cNvPr id="526" name="Group 526"/>
          <p:cNvGrpSpPr/>
          <p:nvPr/>
        </p:nvGrpSpPr>
        <p:grpSpPr>
          <a:xfrm>
            <a:off x="5287951" y="5565968"/>
            <a:ext cx="4006463" cy="4006463"/>
            <a:chOff x="0" y="0"/>
            <a:chExt cx="4006462" cy="4006462"/>
          </a:xfrm>
        </p:grpSpPr>
        <p:pic>
          <p:nvPicPr>
            <p:cNvPr id="524" name="image10.png"/>
            <p:cNvPicPr>
              <a:picLocks noChangeAspect="1"/>
            </p:cNvPicPr>
            <p:nvPr/>
          </p:nvPicPr>
          <p:blipFill>
            <a:blip r:embed="rId6"/>
            <a:stretch>
              <a:fillRect/>
            </a:stretch>
          </p:blipFill>
          <p:spPr>
            <a:xfrm>
              <a:off x="535439" y="606632"/>
              <a:ext cx="2935584" cy="2548420"/>
            </a:xfrm>
            <a:prstGeom prst="rect">
              <a:avLst/>
            </a:prstGeom>
            <a:ln w="12700" cap="flat">
              <a:noFill/>
              <a:miter lim="400000"/>
            </a:ln>
            <a:effectLst/>
          </p:spPr>
        </p:pic>
        <p:sp>
          <p:nvSpPr>
            <p:cNvPr id="525" name="Shape 525"/>
            <p:cNvSpPr/>
            <p:nvPr/>
          </p:nvSpPr>
          <p:spPr>
            <a:xfrm>
              <a:off x="-1" y="-1"/>
              <a:ext cx="4006463" cy="4006463"/>
            </a:xfrm>
            <a:prstGeom prst="ellipse">
              <a:avLst/>
            </a:prstGeom>
            <a:noFill/>
            <a:ln w="76200" cap="flat">
              <a:solidFill>
                <a:srgbClr val="E43078"/>
              </a:solidFill>
              <a:prstDash val="solid"/>
              <a:round/>
            </a:ln>
            <a:effectLst/>
          </p:spPr>
          <p:txBody>
            <a:bodyPr wrap="square" lIns="85718" tIns="85718" rIns="85718" bIns="85718" numCol="1" anchor="ctr">
              <a:noAutofit/>
            </a:bodyPr>
            <a:lstStyle/>
            <a:p>
              <a:pPr>
                <a:defRPr>
                  <a:solidFill>
                    <a:srgbClr val="FFFFFF"/>
                  </a:solidFill>
                </a:defRPr>
              </a:pPr>
              <a:endParaRPr/>
            </a:p>
          </p:txBody>
        </p:sp>
      </p:grpSp>
      <p:sp>
        <p:nvSpPr>
          <p:cNvPr id="527" name="Shape 527"/>
          <p:cNvSpPr/>
          <p:nvPr/>
        </p:nvSpPr>
        <p:spPr>
          <a:xfrm>
            <a:off x="15021565" y="10958330"/>
            <a:ext cx="4670645" cy="1650438"/>
          </a:xfrm>
          <a:prstGeom prst="rect">
            <a:avLst/>
          </a:prstGeom>
          <a:ln w="12700">
            <a:miter lim="400000"/>
          </a:ln>
          <a:extLst>
            <a:ext uri="{C572A759-6A51-4108-AA02-DFA0A04FC94B}">
              <ma14:wrappingTextBoxFlag xmlns:ma14="http://schemas.microsoft.com/office/mac/drawingml/2011/main" xmlns="" val="1"/>
            </a:ext>
          </a:extLst>
        </p:spPr>
        <p:txBody>
          <a:bodyPr lIns="85718" tIns="85718" rIns="85718" bIns="85718">
            <a:spAutoFit/>
          </a:bodyPr>
          <a:lstStyle/>
          <a:p>
            <a:pPr algn="ctr">
              <a:defRPr b="1" cap="all"/>
            </a:pPr>
            <a:r>
              <a:rPr lang="it-IT" b="1" cap="all" dirty="0" smtClean="0"/>
              <a:t>Giunge </a:t>
            </a:r>
            <a:r>
              <a:rPr lang="it-IT" b="1" cap="all" dirty="0"/>
              <a:t>nell’organismo </a:t>
            </a:r>
            <a:r>
              <a:rPr lang="it-IT" b="1" cap="all" dirty="0" smtClean="0"/>
              <a:t>dall’esterno</a:t>
            </a:r>
            <a:endParaRPr lang="it-IT" b="1" cap="all" dirty="0"/>
          </a:p>
        </p:txBody>
      </p:sp>
      <p:sp>
        <p:nvSpPr>
          <p:cNvPr id="528" name="Shape 528"/>
          <p:cNvSpPr/>
          <p:nvPr/>
        </p:nvSpPr>
        <p:spPr>
          <a:xfrm flipV="1">
            <a:off x="12192000" y="6171879"/>
            <a:ext cx="0" cy="1975907"/>
          </a:xfrm>
          <a:prstGeom prst="line">
            <a:avLst/>
          </a:prstGeom>
          <a:ln w="63500">
            <a:solidFill>
              <a:srgbClr val="E43078"/>
            </a:solidFill>
          </a:ln>
        </p:spPr>
        <p:txBody>
          <a:bodyPr lIns="45718" tIns="45718" rIns="45718" bIns="45718"/>
          <a:lstStyle/>
          <a:p>
            <a:endParaRPr/>
          </a:p>
        </p:txBody>
      </p:sp>
    </p:spTree>
  </p:cSld>
  <p:clrMapOvr>
    <a:masterClrMapping/>
  </p:clrMapOvr>
  <p:transition spd="slow"/>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 name="image5.png"/>
          <p:cNvPicPr>
            <a:picLocks noChangeAspect="1"/>
          </p:cNvPicPr>
          <p:nvPr/>
        </p:nvPicPr>
        <p:blipFill>
          <a:blip r:embed="rId3"/>
          <a:stretch>
            <a:fillRect/>
          </a:stretch>
        </p:blipFill>
        <p:spPr>
          <a:xfrm>
            <a:off x="0" y="0"/>
            <a:ext cx="24384000" cy="13716000"/>
          </a:xfrm>
          <a:prstGeom prst="rect">
            <a:avLst/>
          </a:prstGeom>
          <a:ln w="12700">
            <a:miter lim="400000"/>
          </a:ln>
        </p:spPr>
      </p:pic>
      <p:sp>
        <p:nvSpPr>
          <p:cNvPr id="533" name="Shape 533"/>
          <p:cNvSpPr/>
          <p:nvPr/>
        </p:nvSpPr>
        <p:spPr>
          <a:xfrm>
            <a:off x="1914441" y="1060443"/>
            <a:ext cx="11649009" cy="2407568"/>
          </a:xfrm>
          <a:prstGeom prst="rect">
            <a:avLst/>
          </a:prstGeom>
          <a:ln w="12700">
            <a:miter lim="400000"/>
          </a:ln>
          <a:extLst>
            <a:ext uri="{C572A759-6A51-4108-AA02-DFA0A04FC94B}">
              <ma14:wrappingTextBoxFlag xmlns:ma14="http://schemas.microsoft.com/office/mac/drawingml/2011/main" xmlns="" val="1"/>
            </a:ext>
          </a:extLst>
        </p:spPr>
        <p:txBody>
          <a:bodyPr wrap="none" lIns="85718" tIns="85718" rIns="85718" bIns="85718">
            <a:spAutoFit/>
          </a:bodyPr>
          <a:lstStyle>
            <a:lvl1pPr>
              <a:lnSpc>
                <a:spcPct val="110000"/>
              </a:lnSpc>
              <a:defRPr sz="6600" b="1" cap="all"/>
            </a:lvl1pPr>
          </a:lstStyle>
          <a:p>
            <a:r>
              <a:rPr lang="it-IT" dirty="0" smtClean="0"/>
              <a:t>Cosa </a:t>
            </a:r>
            <a:r>
              <a:rPr lang="it-IT" dirty="0"/>
              <a:t>sappiamo di loro?</a:t>
            </a:r>
          </a:p>
          <a:p>
            <a:endParaRPr dirty="0"/>
          </a:p>
        </p:txBody>
      </p:sp>
      <p:sp>
        <p:nvSpPr>
          <p:cNvPr id="534" name="Shape 534"/>
          <p:cNvSpPr/>
          <p:nvPr/>
        </p:nvSpPr>
        <p:spPr>
          <a:xfrm>
            <a:off x="16228914" y="9112980"/>
            <a:ext cx="4719226" cy="2204435"/>
          </a:xfrm>
          <a:prstGeom prst="rect">
            <a:avLst/>
          </a:prstGeom>
          <a:ln w="12700">
            <a:miter lim="400000"/>
          </a:ln>
          <a:extLst>
            <a:ext uri="{C572A759-6A51-4108-AA02-DFA0A04FC94B}">
              <ma14:wrappingTextBoxFlag xmlns:ma14="http://schemas.microsoft.com/office/mac/drawingml/2011/main" xmlns="" val="1"/>
            </a:ext>
          </a:extLst>
        </p:spPr>
        <p:txBody>
          <a:bodyPr wrap="none" lIns="85718" tIns="85718" rIns="85718" bIns="85718">
            <a:spAutoFit/>
          </a:bodyPr>
          <a:lstStyle>
            <a:lvl1pPr>
              <a:lnSpc>
                <a:spcPct val="150000"/>
              </a:lnSpc>
              <a:defRPr sz="4400" cap="all">
                <a:solidFill>
                  <a:srgbClr val="6A6E83"/>
                </a:solidFill>
                <a:latin typeface="Arial Black"/>
                <a:ea typeface="Arial Black"/>
                <a:cs typeface="Arial Black"/>
                <a:sym typeface="Arial Black"/>
              </a:defRPr>
            </a:lvl1pPr>
          </a:lstStyle>
          <a:p>
            <a:r>
              <a:rPr lang="it-IT" dirty="0" smtClean="0"/>
              <a:t>idrosolubili</a:t>
            </a:r>
            <a:endParaRPr lang="it-IT" dirty="0"/>
          </a:p>
          <a:p>
            <a:endParaRPr dirty="0"/>
          </a:p>
        </p:txBody>
      </p:sp>
      <p:grpSp>
        <p:nvGrpSpPr>
          <p:cNvPr id="537" name="Group 537"/>
          <p:cNvGrpSpPr/>
          <p:nvPr/>
        </p:nvGrpSpPr>
        <p:grpSpPr>
          <a:xfrm>
            <a:off x="1865923" y="4456644"/>
            <a:ext cx="9941931" cy="3752851"/>
            <a:chOff x="-1" y="0"/>
            <a:chExt cx="9941929" cy="3752849"/>
          </a:xfrm>
        </p:grpSpPr>
        <p:sp>
          <p:nvSpPr>
            <p:cNvPr id="535" name="Shape 535"/>
            <p:cNvSpPr/>
            <p:nvPr/>
          </p:nvSpPr>
          <p:spPr>
            <a:xfrm>
              <a:off x="3829470" y="-1"/>
              <a:ext cx="6112459" cy="375283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85718" tIns="85718" rIns="85718" bIns="85718" numCol="1" anchor="t">
              <a:spAutoFit/>
            </a:bodyPr>
            <a:lstStyle>
              <a:lvl1pPr>
                <a:lnSpc>
                  <a:spcPct val="150000"/>
                </a:lnSpc>
                <a:defRPr sz="20000" cap="all">
                  <a:solidFill>
                    <a:srgbClr val="F8BC3B"/>
                  </a:solidFill>
                  <a:latin typeface="Arial Black"/>
                  <a:ea typeface="Arial Black"/>
                  <a:cs typeface="Arial Black"/>
                  <a:sym typeface="Arial Black"/>
                </a:defRPr>
              </a:lvl1pPr>
            </a:lstStyle>
            <a:p>
              <a:r>
                <a:t>20%</a:t>
              </a:r>
            </a:p>
          </p:txBody>
        </p:sp>
        <p:pic>
          <p:nvPicPr>
            <p:cNvPr id="536" name="image11.png"/>
            <p:cNvPicPr>
              <a:picLocks noChangeAspect="1"/>
            </p:cNvPicPr>
            <p:nvPr/>
          </p:nvPicPr>
          <p:blipFill>
            <a:blip r:embed="rId4"/>
            <a:stretch>
              <a:fillRect/>
            </a:stretch>
          </p:blipFill>
          <p:spPr>
            <a:xfrm>
              <a:off x="-2" y="0"/>
              <a:ext cx="3644071" cy="3752850"/>
            </a:xfrm>
            <a:prstGeom prst="rect">
              <a:avLst/>
            </a:prstGeom>
            <a:ln w="12700" cap="flat">
              <a:noFill/>
              <a:miter lim="400000"/>
            </a:ln>
            <a:effectLst/>
          </p:spPr>
        </p:pic>
      </p:grpSp>
      <p:grpSp>
        <p:nvGrpSpPr>
          <p:cNvPr id="540" name="Group 540"/>
          <p:cNvGrpSpPr/>
          <p:nvPr/>
        </p:nvGrpSpPr>
        <p:grpSpPr>
          <a:xfrm>
            <a:off x="14217571" y="4050822"/>
            <a:ext cx="9192524" cy="4564491"/>
            <a:chOff x="0" y="0"/>
            <a:chExt cx="9192522" cy="4564489"/>
          </a:xfrm>
        </p:grpSpPr>
        <p:pic>
          <p:nvPicPr>
            <p:cNvPr id="538" name="image12.png"/>
            <p:cNvPicPr>
              <a:picLocks noChangeAspect="1"/>
            </p:cNvPicPr>
            <p:nvPr/>
          </p:nvPicPr>
          <p:blipFill>
            <a:blip r:embed="rId5"/>
            <a:stretch>
              <a:fillRect/>
            </a:stretch>
          </p:blipFill>
          <p:spPr>
            <a:xfrm>
              <a:off x="-1" y="-1"/>
              <a:ext cx="2792694" cy="4564491"/>
            </a:xfrm>
            <a:prstGeom prst="rect">
              <a:avLst/>
            </a:prstGeom>
            <a:ln w="12700" cap="flat">
              <a:noFill/>
              <a:miter lim="400000"/>
            </a:ln>
            <a:effectLst/>
          </p:spPr>
        </p:pic>
        <p:sp>
          <p:nvSpPr>
            <p:cNvPr id="539" name="Shape 539"/>
            <p:cNvSpPr/>
            <p:nvPr/>
          </p:nvSpPr>
          <p:spPr>
            <a:xfrm>
              <a:off x="3080063" y="405820"/>
              <a:ext cx="6112459" cy="375283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85718" tIns="85718" rIns="85718" bIns="85718" numCol="1" anchor="t">
              <a:spAutoFit/>
            </a:bodyPr>
            <a:lstStyle>
              <a:lvl1pPr>
                <a:lnSpc>
                  <a:spcPct val="150000"/>
                </a:lnSpc>
                <a:defRPr sz="20000" cap="all">
                  <a:solidFill>
                    <a:srgbClr val="3B76FB"/>
                  </a:solidFill>
                  <a:latin typeface="Arial Black"/>
                  <a:ea typeface="Arial Black"/>
                  <a:cs typeface="Arial Black"/>
                  <a:sym typeface="Arial Black"/>
                </a:defRPr>
              </a:lvl1pPr>
            </a:lstStyle>
            <a:p>
              <a:r>
                <a:t>80%</a:t>
              </a:r>
            </a:p>
          </p:txBody>
        </p:sp>
      </p:grpSp>
      <p:sp>
        <p:nvSpPr>
          <p:cNvPr id="541" name="Shape 541"/>
          <p:cNvSpPr/>
          <p:nvPr/>
        </p:nvSpPr>
        <p:spPr>
          <a:xfrm>
            <a:off x="3687958" y="9046981"/>
            <a:ext cx="4624650" cy="1083488"/>
          </a:xfrm>
          <a:prstGeom prst="rect">
            <a:avLst/>
          </a:prstGeom>
          <a:ln w="12700">
            <a:miter lim="400000"/>
          </a:ln>
          <a:extLst>
            <a:ext uri="{C572A759-6A51-4108-AA02-DFA0A04FC94B}">
              <ma14:wrappingTextBoxFlag xmlns:ma14="http://schemas.microsoft.com/office/mac/drawingml/2011/main" xmlns="" val="1"/>
            </a:ext>
          </a:extLst>
        </p:spPr>
        <p:txBody>
          <a:bodyPr wrap="none" lIns="85718" tIns="85718" rIns="85718" bIns="85718">
            <a:spAutoFit/>
          </a:bodyPr>
          <a:lstStyle>
            <a:lvl1pPr>
              <a:lnSpc>
                <a:spcPct val="150000"/>
              </a:lnSpc>
              <a:defRPr sz="4400" cap="all">
                <a:solidFill>
                  <a:srgbClr val="6A6E83"/>
                </a:solidFill>
                <a:latin typeface="Arial Black"/>
                <a:ea typeface="Arial Black"/>
                <a:cs typeface="Arial Black"/>
                <a:sym typeface="Arial Black"/>
              </a:defRPr>
            </a:lvl1pPr>
          </a:lstStyle>
          <a:p>
            <a:r>
              <a:rPr lang="it-IT" dirty="0" smtClean="0"/>
              <a:t>liposolubili</a:t>
            </a:r>
            <a:endParaRPr lang="it-IT" dirty="0"/>
          </a:p>
        </p:txBody>
      </p:sp>
      <p:sp>
        <p:nvSpPr>
          <p:cNvPr id="542" name="Shape 542"/>
          <p:cNvSpPr/>
          <p:nvPr/>
        </p:nvSpPr>
        <p:spPr>
          <a:xfrm flipV="1">
            <a:off x="12699999" y="4400405"/>
            <a:ext cx="4" cy="3865322"/>
          </a:xfrm>
          <a:prstGeom prst="line">
            <a:avLst/>
          </a:prstGeom>
          <a:ln w="63500">
            <a:solidFill>
              <a:srgbClr val="E43078"/>
            </a:solidFill>
          </a:ln>
        </p:spPr>
        <p:txBody>
          <a:bodyPr lIns="45718" tIns="45718" rIns="45718" bIns="45718"/>
          <a:lstStyle/>
          <a:p>
            <a:endParaRPr/>
          </a:p>
        </p:txBody>
      </p:sp>
    </p:spTree>
  </p:cSld>
  <p:clrMapOvr>
    <a:masterClrMapping/>
  </p:clrMapOvr>
  <p:transition spd="slow"/>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6" name="image13.png"/>
          <p:cNvPicPr>
            <a:picLocks noChangeAspect="1"/>
          </p:cNvPicPr>
          <p:nvPr/>
        </p:nvPicPr>
        <p:blipFill>
          <a:blip r:embed="rId3"/>
          <a:stretch>
            <a:fillRect/>
          </a:stretch>
        </p:blipFill>
        <p:spPr>
          <a:xfrm>
            <a:off x="0" y="7137"/>
            <a:ext cx="24384005" cy="13708863"/>
          </a:xfrm>
          <a:prstGeom prst="rect">
            <a:avLst/>
          </a:prstGeom>
          <a:ln w="12700">
            <a:miter lim="400000"/>
          </a:ln>
        </p:spPr>
      </p:pic>
      <p:sp>
        <p:nvSpPr>
          <p:cNvPr id="547" name="Shape 547"/>
          <p:cNvSpPr/>
          <p:nvPr/>
        </p:nvSpPr>
        <p:spPr>
          <a:xfrm>
            <a:off x="1914442" y="1060440"/>
            <a:ext cx="16221158" cy="4235761"/>
          </a:xfrm>
          <a:prstGeom prst="rect">
            <a:avLst/>
          </a:prstGeom>
          <a:ln w="12700">
            <a:miter lim="400000"/>
          </a:ln>
          <a:extLst>
            <a:ext uri="{C572A759-6A51-4108-AA02-DFA0A04FC94B}">
              <ma14:wrappingTextBoxFlag xmlns:ma14="http://schemas.microsoft.com/office/mac/drawingml/2011/main" xmlns="" val="1"/>
            </a:ext>
          </a:extLst>
        </p:spPr>
        <p:txBody>
          <a:bodyPr wrap="square" lIns="85718" tIns="85718" rIns="85718" bIns="85718">
            <a:spAutoFit/>
          </a:bodyPr>
          <a:lstStyle/>
          <a:p>
            <a:pPr>
              <a:lnSpc>
                <a:spcPct val="110000"/>
              </a:lnSpc>
              <a:defRPr sz="6600" b="1" cap="all">
                <a:solidFill>
                  <a:srgbClr val="FFFFFF"/>
                </a:solidFill>
              </a:defRPr>
            </a:pPr>
            <a:r>
              <a:rPr lang="it-IT" sz="6000" b="1" cap="all" dirty="0" smtClean="0"/>
              <a:t>Se </a:t>
            </a:r>
            <a:r>
              <a:rPr lang="it-IT" sz="6000" b="1" cap="all" dirty="0"/>
              <a:t>il principale </a:t>
            </a:r>
            <a:r>
              <a:rPr lang="it-IT" sz="6000" b="1" cap="all" dirty="0" smtClean="0"/>
              <a:t>organo dell’apparato </a:t>
            </a:r>
            <a:r>
              <a:rPr lang="it-IT" sz="6000" b="1" cap="all" dirty="0"/>
              <a:t>escretore </a:t>
            </a:r>
            <a:endParaRPr lang="it-IT" sz="6000" b="1" cap="all" dirty="0" smtClean="0"/>
          </a:p>
          <a:p>
            <a:pPr>
              <a:lnSpc>
                <a:spcPct val="110000"/>
              </a:lnSpc>
              <a:defRPr sz="6600" b="1" cap="all">
                <a:solidFill>
                  <a:srgbClr val="FFFFFF"/>
                </a:solidFill>
              </a:defRPr>
            </a:pPr>
            <a:r>
              <a:rPr lang="it-IT" sz="6000" b="1" cap="all" dirty="0" smtClean="0"/>
              <a:t>non ce </a:t>
            </a:r>
            <a:r>
              <a:rPr lang="it-IT" sz="6000" b="1" cap="all" dirty="0"/>
              <a:t>la fa a </a:t>
            </a:r>
            <a:r>
              <a:rPr lang="it-IT" sz="6000" b="1" cap="all" dirty="0">
                <a:solidFill>
                  <a:srgbClr val="F480B4"/>
                </a:solidFill>
              </a:rPr>
              <a:t>smaltire </a:t>
            </a:r>
            <a:endParaRPr lang="it-IT" sz="6000" b="1" cap="all" dirty="0" smtClean="0">
              <a:solidFill>
                <a:srgbClr val="F480B4"/>
              </a:solidFill>
            </a:endParaRPr>
          </a:p>
          <a:p>
            <a:pPr>
              <a:lnSpc>
                <a:spcPct val="110000"/>
              </a:lnSpc>
              <a:defRPr sz="6600" b="1" cap="all">
                <a:solidFill>
                  <a:srgbClr val="FFFFFF"/>
                </a:solidFill>
              </a:defRPr>
            </a:pPr>
            <a:r>
              <a:rPr lang="it-IT" sz="6000" b="1" cap="all" dirty="0" smtClean="0">
                <a:solidFill>
                  <a:srgbClr val="F480B4"/>
                </a:solidFill>
              </a:rPr>
              <a:t>tutte </a:t>
            </a:r>
            <a:r>
              <a:rPr lang="it-IT" sz="6000" b="1" cap="all" dirty="0">
                <a:solidFill>
                  <a:srgbClr val="F480B4"/>
                </a:solidFill>
              </a:rPr>
              <a:t>le tossine</a:t>
            </a:r>
            <a:r>
              <a:rPr lang="it-IT" sz="6000" b="1" cap="all" dirty="0" smtClean="0"/>
              <a:t>:</a:t>
            </a:r>
            <a:endParaRPr lang="it-IT" sz="6000" b="1" cap="all" dirty="0"/>
          </a:p>
        </p:txBody>
      </p:sp>
      <p:pic>
        <p:nvPicPr>
          <p:cNvPr id="548" name="image14.png"/>
          <p:cNvPicPr>
            <a:picLocks noChangeAspect="1"/>
          </p:cNvPicPr>
          <p:nvPr/>
        </p:nvPicPr>
        <p:blipFill>
          <a:blip r:embed="rId4"/>
          <a:stretch>
            <a:fillRect/>
          </a:stretch>
        </p:blipFill>
        <p:spPr>
          <a:xfrm>
            <a:off x="17214716" y="1914319"/>
            <a:ext cx="4216906" cy="10584071"/>
          </a:xfrm>
          <a:prstGeom prst="rect">
            <a:avLst/>
          </a:prstGeom>
          <a:ln w="12700">
            <a:miter lim="400000"/>
          </a:ln>
        </p:spPr>
      </p:pic>
      <p:sp>
        <p:nvSpPr>
          <p:cNvPr id="549" name="Shape 549"/>
          <p:cNvSpPr/>
          <p:nvPr/>
        </p:nvSpPr>
        <p:spPr>
          <a:xfrm>
            <a:off x="2084534" y="5095585"/>
            <a:ext cx="9539634" cy="7236582"/>
          </a:xfrm>
          <a:prstGeom prst="rect">
            <a:avLst/>
          </a:prstGeom>
          <a:ln w="12700">
            <a:miter lim="400000"/>
          </a:ln>
          <a:extLst>
            <a:ext uri="{C572A759-6A51-4108-AA02-DFA0A04FC94B}">
              <ma14:wrappingTextBoxFlag xmlns:ma14="http://schemas.microsoft.com/office/mac/drawingml/2011/main" xmlns="" val="1"/>
            </a:ext>
          </a:extLst>
        </p:spPr>
        <p:txBody>
          <a:bodyPr lIns="85718" tIns="85718" rIns="85718" bIns="85718">
            <a:spAutoFit/>
          </a:bodyPr>
          <a:lstStyle/>
          <a:p>
            <a:pPr>
              <a:lnSpc>
                <a:spcPct val="170000"/>
              </a:lnSpc>
              <a:defRPr sz="3000" b="1">
                <a:solidFill>
                  <a:srgbClr val="FFFFFF"/>
                </a:solidFill>
              </a:defRPr>
            </a:pPr>
            <a:r>
              <a:rPr dirty="0" smtClean="0"/>
              <a:t>- </a:t>
            </a:r>
            <a:r>
              <a:rPr lang="it-IT" sz="3000" b="1" dirty="0" smtClean="0">
                <a:solidFill>
                  <a:srgbClr val="FFFFFF"/>
                </a:solidFill>
              </a:rPr>
              <a:t>problemi </a:t>
            </a:r>
            <a:r>
              <a:rPr lang="it-IT" sz="3000" b="1" dirty="0">
                <a:solidFill>
                  <a:srgbClr val="FFFFFF"/>
                </a:solidFill>
              </a:rPr>
              <a:t>della pelle</a:t>
            </a:r>
            <a:r>
              <a:rPr sz="3000" b="1" dirty="0">
                <a:solidFill>
                  <a:srgbClr val="FFFFFF"/>
                </a:solidFill>
              </a:rPr>
              <a:t> </a:t>
            </a:r>
            <a:endParaRPr dirty="0" smtClean="0"/>
          </a:p>
          <a:p>
            <a:pPr>
              <a:lnSpc>
                <a:spcPct val="170000"/>
              </a:lnSpc>
              <a:defRPr sz="3000" b="1">
                <a:solidFill>
                  <a:srgbClr val="FFFFFF"/>
                </a:solidFill>
              </a:defRPr>
            </a:pPr>
            <a:r>
              <a:rPr dirty="0" smtClean="0"/>
              <a:t>- </a:t>
            </a:r>
            <a:r>
              <a:rPr lang="it-IT" sz="3000" b="1" dirty="0" smtClean="0"/>
              <a:t>disturbi </a:t>
            </a:r>
            <a:r>
              <a:rPr lang="it-IT" sz="3000" b="1" dirty="0"/>
              <a:t>della </a:t>
            </a:r>
            <a:r>
              <a:rPr lang="it-IT" sz="3000" b="1" dirty="0" smtClean="0"/>
              <a:t>digestione</a:t>
            </a:r>
            <a:endParaRPr dirty="0" smtClean="0"/>
          </a:p>
          <a:p>
            <a:pPr>
              <a:lnSpc>
                <a:spcPct val="170000"/>
              </a:lnSpc>
              <a:defRPr sz="3000" b="1">
                <a:solidFill>
                  <a:srgbClr val="FFFFFF"/>
                </a:solidFill>
              </a:defRPr>
            </a:pPr>
            <a:r>
              <a:rPr dirty="0" smtClean="0"/>
              <a:t>- </a:t>
            </a:r>
            <a:r>
              <a:rPr lang="it-IT" sz="3000" b="1" dirty="0" smtClean="0"/>
              <a:t>malattie </a:t>
            </a:r>
            <a:r>
              <a:rPr lang="it-IT" sz="3000" b="1" dirty="0"/>
              <a:t>delle vie </a:t>
            </a:r>
            <a:r>
              <a:rPr lang="it-IT" sz="3000" b="1" dirty="0" smtClean="0"/>
              <a:t>respiratorie</a:t>
            </a:r>
            <a:endParaRPr dirty="0" smtClean="0"/>
          </a:p>
          <a:p>
            <a:pPr>
              <a:lnSpc>
                <a:spcPct val="170000"/>
              </a:lnSpc>
              <a:defRPr sz="3000" b="1">
                <a:solidFill>
                  <a:srgbClr val="FFFFFF"/>
                </a:solidFill>
              </a:defRPr>
            </a:pPr>
            <a:r>
              <a:rPr dirty="0" smtClean="0"/>
              <a:t>- </a:t>
            </a:r>
            <a:r>
              <a:rPr lang="it-IT" sz="3000" b="1" dirty="0" smtClean="0"/>
              <a:t>lesioni </a:t>
            </a:r>
            <a:r>
              <a:rPr lang="it-IT" sz="3000" b="1" dirty="0"/>
              <a:t>alle articolazioni e alle </a:t>
            </a:r>
            <a:r>
              <a:rPr lang="it-IT" sz="3000" b="1" dirty="0" smtClean="0"/>
              <a:t>ossa</a:t>
            </a:r>
            <a:endParaRPr dirty="0" smtClean="0"/>
          </a:p>
          <a:p>
            <a:pPr>
              <a:lnSpc>
                <a:spcPct val="170000"/>
              </a:lnSpc>
              <a:defRPr sz="3000" b="1">
                <a:solidFill>
                  <a:srgbClr val="FFFFFF"/>
                </a:solidFill>
              </a:defRPr>
            </a:pPr>
            <a:r>
              <a:rPr dirty="0" smtClean="0"/>
              <a:t>- </a:t>
            </a:r>
            <a:r>
              <a:rPr lang="it-IT" sz="3000" b="1" dirty="0" smtClean="0"/>
              <a:t>disturbi psicologici</a:t>
            </a:r>
            <a:endParaRPr dirty="0" smtClean="0"/>
          </a:p>
          <a:p>
            <a:pPr>
              <a:lnSpc>
                <a:spcPct val="170000"/>
              </a:lnSpc>
              <a:defRPr sz="3000" b="1">
                <a:solidFill>
                  <a:srgbClr val="FFFFFF"/>
                </a:solidFill>
              </a:defRPr>
            </a:pPr>
            <a:r>
              <a:rPr dirty="0" smtClean="0"/>
              <a:t>- </a:t>
            </a:r>
            <a:r>
              <a:rPr lang="it-IT" sz="3000" b="1" dirty="0" smtClean="0"/>
              <a:t>alterazione </a:t>
            </a:r>
            <a:r>
              <a:rPr lang="it-IT" sz="3000" b="1" dirty="0"/>
              <a:t>della pressione </a:t>
            </a:r>
            <a:r>
              <a:rPr lang="it-IT" sz="3000" b="1" dirty="0" smtClean="0"/>
              <a:t>sanguigna</a:t>
            </a:r>
            <a:endParaRPr lang="it-IT" dirty="0" smtClean="0"/>
          </a:p>
          <a:p>
            <a:pPr>
              <a:lnSpc>
                <a:spcPct val="170000"/>
              </a:lnSpc>
              <a:defRPr sz="3000" b="1">
                <a:solidFill>
                  <a:srgbClr val="FFFFFF"/>
                </a:solidFill>
              </a:defRPr>
            </a:pPr>
            <a:r>
              <a:rPr dirty="0" smtClean="0"/>
              <a:t>- </a:t>
            </a:r>
            <a:r>
              <a:rPr lang="it-IT" sz="3000" b="1" dirty="0" smtClean="0"/>
              <a:t>problemi ginecologici</a:t>
            </a:r>
            <a:endParaRPr dirty="0" smtClean="0"/>
          </a:p>
          <a:p>
            <a:pPr>
              <a:lnSpc>
                <a:spcPct val="170000"/>
              </a:lnSpc>
              <a:defRPr sz="3000" b="1">
                <a:solidFill>
                  <a:srgbClr val="FFFFFF"/>
                </a:solidFill>
              </a:defRPr>
            </a:pPr>
            <a:r>
              <a:rPr dirty="0" smtClean="0"/>
              <a:t>- </a:t>
            </a:r>
            <a:r>
              <a:rPr lang="it-IT" dirty="0" smtClean="0"/>
              <a:t>gonfiore</a:t>
            </a:r>
            <a:endParaRPr dirty="0" smtClean="0"/>
          </a:p>
          <a:p>
            <a:pPr>
              <a:lnSpc>
                <a:spcPct val="170000"/>
              </a:lnSpc>
              <a:defRPr sz="3000" b="1">
                <a:solidFill>
                  <a:srgbClr val="FFFFFF"/>
                </a:solidFill>
              </a:defRPr>
            </a:pPr>
            <a:r>
              <a:rPr dirty="0" smtClean="0"/>
              <a:t>- </a:t>
            </a:r>
            <a:r>
              <a:rPr lang="it-IT" dirty="0" smtClean="0"/>
              <a:t>altre malattie</a:t>
            </a:r>
            <a:endParaRPr dirty="0"/>
          </a:p>
        </p:txBody>
      </p:sp>
    </p:spTree>
  </p:cSld>
  <p:clrMapOvr>
    <a:masterClrMapping/>
  </p:clrMapOvr>
  <p:transition spd="slow"/>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3" name="image5.png"/>
          <p:cNvPicPr>
            <a:picLocks noChangeAspect="1"/>
          </p:cNvPicPr>
          <p:nvPr/>
        </p:nvPicPr>
        <p:blipFill>
          <a:blip r:embed="rId3"/>
          <a:stretch>
            <a:fillRect/>
          </a:stretch>
        </p:blipFill>
        <p:spPr>
          <a:xfrm>
            <a:off x="0" y="0"/>
            <a:ext cx="24384000" cy="13716000"/>
          </a:xfrm>
          <a:prstGeom prst="rect">
            <a:avLst/>
          </a:prstGeom>
          <a:ln w="12700">
            <a:miter lim="400000"/>
          </a:ln>
        </p:spPr>
      </p:pic>
      <p:sp>
        <p:nvSpPr>
          <p:cNvPr id="554" name="Shape 554"/>
          <p:cNvSpPr/>
          <p:nvPr/>
        </p:nvSpPr>
        <p:spPr>
          <a:xfrm>
            <a:off x="1914439" y="1060443"/>
            <a:ext cx="15927423" cy="1203649"/>
          </a:xfrm>
          <a:prstGeom prst="rect">
            <a:avLst/>
          </a:prstGeom>
          <a:ln w="12700">
            <a:miter lim="400000"/>
          </a:ln>
          <a:extLst>
            <a:ext uri="{C572A759-6A51-4108-AA02-DFA0A04FC94B}">
              <ma14:wrappingTextBoxFlag xmlns:ma14="http://schemas.microsoft.com/office/mac/drawingml/2011/main" xmlns="" val="1"/>
            </a:ext>
          </a:extLst>
        </p:spPr>
        <p:txBody>
          <a:bodyPr wrap="none" lIns="85718" tIns="85718" rIns="85718" bIns="85718">
            <a:spAutoFit/>
          </a:bodyPr>
          <a:lstStyle>
            <a:lvl1pPr>
              <a:lnSpc>
                <a:spcPct val="110000"/>
              </a:lnSpc>
              <a:defRPr sz="6600" b="1" cap="all">
                <a:solidFill>
                  <a:srgbClr val="535353"/>
                </a:solidFill>
              </a:defRPr>
            </a:lvl1pPr>
          </a:lstStyle>
          <a:p>
            <a:r>
              <a:rPr lang="it-IT" dirty="0" smtClean="0"/>
              <a:t>PERCHÉ </a:t>
            </a:r>
            <a:r>
              <a:rPr lang="it-IT" dirty="0"/>
              <a:t>SUCCEDE TUTTO QUESTO? </a:t>
            </a:r>
            <a:r>
              <a:rPr dirty="0" smtClean="0"/>
              <a:t> </a:t>
            </a:r>
            <a:endParaRPr dirty="0"/>
          </a:p>
        </p:txBody>
      </p:sp>
      <p:sp>
        <p:nvSpPr>
          <p:cNvPr id="555" name="Shape 555"/>
          <p:cNvSpPr/>
          <p:nvPr/>
        </p:nvSpPr>
        <p:spPr>
          <a:xfrm>
            <a:off x="1905324" y="7450841"/>
            <a:ext cx="8054128" cy="2635323"/>
          </a:xfrm>
          <a:prstGeom prst="rect">
            <a:avLst/>
          </a:prstGeom>
          <a:ln w="12700">
            <a:miter lim="400000"/>
          </a:ln>
          <a:extLst>
            <a:ext uri="{C572A759-6A51-4108-AA02-DFA0A04FC94B}">
              <ma14:wrappingTextBoxFlag xmlns:ma14="http://schemas.microsoft.com/office/mac/drawingml/2011/main" xmlns="" val="1"/>
            </a:ext>
          </a:extLst>
        </p:spPr>
        <p:txBody>
          <a:bodyPr lIns="85718" tIns="85718" rIns="85718" bIns="85718">
            <a:spAutoFit/>
          </a:bodyPr>
          <a:lstStyle/>
          <a:p>
            <a:pPr>
              <a:defRPr b="1" cap="all">
                <a:solidFill>
                  <a:srgbClr val="535353"/>
                </a:solidFill>
              </a:defRPr>
            </a:pPr>
            <a:r>
              <a:rPr lang="it-IT" b="1" cap="all" dirty="0" smtClean="0"/>
              <a:t>La </a:t>
            </a:r>
            <a:r>
              <a:rPr lang="it-IT" b="1" cap="all" dirty="0"/>
              <a:t>quantità di endotossine che </a:t>
            </a:r>
            <a:endParaRPr lang="it-IT" b="1" cap="all" dirty="0" smtClean="0"/>
          </a:p>
          <a:p>
            <a:pPr>
              <a:defRPr b="1" cap="all">
                <a:solidFill>
                  <a:srgbClr val="535353"/>
                </a:solidFill>
              </a:defRPr>
            </a:pPr>
            <a:r>
              <a:rPr lang="it-IT" b="1" cap="all" dirty="0" smtClean="0"/>
              <a:t>si </a:t>
            </a:r>
            <a:r>
              <a:rPr lang="it-IT" b="1" cap="all" dirty="0"/>
              <a:t>producono è troppo grande </a:t>
            </a:r>
            <a:endParaRPr lang="it-IT" b="1" cap="all" dirty="0" smtClean="0"/>
          </a:p>
          <a:p>
            <a:pPr>
              <a:defRPr b="1" cap="all">
                <a:solidFill>
                  <a:srgbClr val="535353"/>
                </a:solidFill>
              </a:defRPr>
            </a:pPr>
            <a:r>
              <a:rPr lang="it-IT" b="1" cap="all" dirty="0" smtClean="0"/>
              <a:t>e </a:t>
            </a:r>
            <a:r>
              <a:rPr lang="it-IT" b="1" cap="all" dirty="0"/>
              <a:t>l'organismo non è in grado </a:t>
            </a:r>
            <a:endParaRPr lang="it-IT" b="1" cap="all" dirty="0" smtClean="0"/>
          </a:p>
          <a:p>
            <a:pPr>
              <a:defRPr b="1" cap="all">
                <a:solidFill>
                  <a:srgbClr val="535353"/>
                </a:solidFill>
              </a:defRPr>
            </a:pPr>
            <a:r>
              <a:rPr lang="it-IT" b="1" cap="all" dirty="0" smtClean="0"/>
              <a:t>di smaltirle</a:t>
            </a:r>
            <a:r>
              <a:rPr lang="it-IT" b="1" cap="all" dirty="0"/>
              <a:t> </a:t>
            </a:r>
            <a:r>
              <a:rPr lang="it-IT" b="1" cap="all" dirty="0" smtClean="0"/>
              <a:t>tutte </a:t>
            </a:r>
            <a:r>
              <a:rPr lang="it-IT" b="1" cap="all" dirty="0"/>
              <a:t>da </a:t>
            </a:r>
            <a:r>
              <a:rPr lang="it-IT" b="1" cap="all" dirty="0" smtClean="0"/>
              <a:t>solo.  </a:t>
            </a:r>
            <a:endParaRPr lang="it-IT" b="1" cap="all" dirty="0"/>
          </a:p>
          <a:p>
            <a:pPr>
              <a:defRPr b="1" cap="all">
                <a:solidFill>
                  <a:srgbClr val="535353"/>
                </a:solidFill>
              </a:defRPr>
            </a:pPr>
            <a:endParaRPr dirty="0"/>
          </a:p>
        </p:txBody>
      </p:sp>
      <p:sp>
        <p:nvSpPr>
          <p:cNvPr id="556" name="Shape 556"/>
          <p:cNvSpPr/>
          <p:nvPr/>
        </p:nvSpPr>
        <p:spPr>
          <a:xfrm>
            <a:off x="11172090" y="7450841"/>
            <a:ext cx="5525409" cy="2142880"/>
          </a:xfrm>
          <a:prstGeom prst="rect">
            <a:avLst/>
          </a:prstGeom>
          <a:ln w="12700">
            <a:miter lim="400000"/>
          </a:ln>
          <a:extLst>
            <a:ext uri="{C572A759-6A51-4108-AA02-DFA0A04FC94B}">
              <ma14:wrappingTextBoxFlag xmlns:ma14="http://schemas.microsoft.com/office/mac/drawingml/2011/main" xmlns="" val="1"/>
            </a:ext>
          </a:extLst>
        </p:spPr>
        <p:txBody>
          <a:bodyPr lIns="85718" tIns="85718" rIns="85718" bIns="85718">
            <a:spAutoFit/>
          </a:bodyPr>
          <a:lstStyle>
            <a:lvl1pPr>
              <a:defRPr b="1" cap="all">
                <a:solidFill>
                  <a:srgbClr val="535353"/>
                </a:solidFill>
              </a:defRPr>
            </a:lvl1pPr>
          </a:lstStyle>
          <a:p>
            <a:r>
              <a:rPr lang="it-IT" dirty="0" smtClean="0"/>
              <a:t>Aggressione </a:t>
            </a:r>
          </a:p>
          <a:p>
            <a:r>
              <a:rPr lang="it-IT" dirty="0" smtClean="0"/>
              <a:t>dei </a:t>
            </a:r>
            <a:r>
              <a:rPr lang="it-IT" dirty="0"/>
              <a:t>fattori </a:t>
            </a:r>
            <a:endParaRPr lang="it-IT" dirty="0" smtClean="0"/>
          </a:p>
          <a:p>
            <a:r>
              <a:rPr lang="it-IT" dirty="0" smtClean="0"/>
              <a:t>ambientali </a:t>
            </a:r>
            <a:r>
              <a:rPr lang="it-IT" dirty="0"/>
              <a:t>esterni</a:t>
            </a:r>
          </a:p>
          <a:p>
            <a:endParaRPr dirty="0"/>
          </a:p>
        </p:txBody>
      </p:sp>
      <p:sp>
        <p:nvSpPr>
          <p:cNvPr id="557" name="Shape 557"/>
          <p:cNvSpPr/>
          <p:nvPr/>
        </p:nvSpPr>
        <p:spPr>
          <a:xfrm>
            <a:off x="18082942" y="7450841"/>
            <a:ext cx="6275832" cy="1650438"/>
          </a:xfrm>
          <a:prstGeom prst="rect">
            <a:avLst/>
          </a:prstGeom>
          <a:ln w="12700">
            <a:miter lim="400000"/>
          </a:ln>
          <a:extLst>
            <a:ext uri="{C572A759-6A51-4108-AA02-DFA0A04FC94B}">
              <ma14:wrappingTextBoxFlag xmlns:ma14="http://schemas.microsoft.com/office/mac/drawingml/2011/main" xmlns="" val="1"/>
            </a:ext>
          </a:extLst>
        </p:spPr>
        <p:txBody>
          <a:bodyPr lIns="85718" tIns="85718" rIns="85718" bIns="85718">
            <a:spAutoFit/>
          </a:bodyPr>
          <a:lstStyle/>
          <a:p>
            <a:pPr>
              <a:defRPr b="1" cap="all">
                <a:solidFill>
                  <a:srgbClr val="535353"/>
                </a:solidFill>
              </a:defRPr>
            </a:pPr>
            <a:r>
              <a:rPr lang="it-IT" b="1" cap="all" dirty="0" smtClean="0"/>
              <a:t>Mancanza </a:t>
            </a:r>
            <a:r>
              <a:rPr lang="it-IT" b="1" cap="all" dirty="0"/>
              <a:t>di acqua </a:t>
            </a:r>
            <a:endParaRPr lang="it-IT" b="1" cap="all" dirty="0" smtClean="0"/>
          </a:p>
          <a:p>
            <a:pPr>
              <a:defRPr b="1" cap="all">
                <a:solidFill>
                  <a:srgbClr val="535353"/>
                </a:solidFill>
              </a:defRPr>
            </a:pPr>
            <a:r>
              <a:rPr lang="it-IT" b="1" cap="all" dirty="0" smtClean="0"/>
              <a:t>nel </a:t>
            </a:r>
            <a:r>
              <a:rPr lang="it-IT" b="1" cap="all" dirty="0"/>
              <a:t>corpo</a:t>
            </a:r>
          </a:p>
          <a:p>
            <a:pPr>
              <a:defRPr b="1" cap="all">
                <a:solidFill>
                  <a:srgbClr val="535353"/>
                </a:solidFill>
              </a:defRPr>
            </a:pPr>
            <a:endParaRPr dirty="0"/>
          </a:p>
        </p:txBody>
      </p:sp>
      <p:pic>
        <p:nvPicPr>
          <p:cNvPr id="558" name="image15.png"/>
          <p:cNvPicPr>
            <a:picLocks noChangeAspect="1"/>
          </p:cNvPicPr>
          <p:nvPr/>
        </p:nvPicPr>
        <p:blipFill>
          <a:blip r:embed="rId4"/>
          <a:stretch>
            <a:fillRect/>
          </a:stretch>
        </p:blipFill>
        <p:spPr>
          <a:xfrm>
            <a:off x="1997741" y="4684419"/>
            <a:ext cx="2437447" cy="2378330"/>
          </a:xfrm>
          <a:prstGeom prst="rect">
            <a:avLst/>
          </a:prstGeom>
          <a:ln w="12700">
            <a:miter lim="400000"/>
          </a:ln>
        </p:spPr>
      </p:pic>
      <p:pic>
        <p:nvPicPr>
          <p:cNvPr id="559" name="image16.png"/>
          <p:cNvPicPr>
            <a:picLocks noChangeAspect="1"/>
          </p:cNvPicPr>
          <p:nvPr/>
        </p:nvPicPr>
        <p:blipFill>
          <a:blip r:embed="rId5"/>
          <a:stretch>
            <a:fillRect/>
          </a:stretch>
        </p:blipFill>
        <p:spPr>
          <a:xfrm>
            <a:off x="18196501" y="4701121"/>
            <a:ext cx="1588211" cy="2344924"/>
          </a:xfrm>
          <a:prstGeom prst="rect">
            <a:avLst/>
          </a:prstGeom>
          <a:ln w="12700">
            <a:miter lim="400000"/>
          </a:ln>
        </p:spPr>
      </p:pic>
      <p:pic>
        <p:nvPicPr>
          <p:cNvPr id="560" name="image17.png"/>
          <p:cNvPicPr>
            <a:picLocks noChangeAspect="1"/>
          </p:cNvPicPr>
          <p:nvPr/>
        </p:nvPicPr>
        <p:blipFill>
          <a:blip r:embed="rId6"/>
          <a:stretch>
            <a:fillRect/>
          </a:stretch>
        </p:blipFill>
        <p:spPr>
          <a:xfrm>
            <a:off x="11334191" y="4677159"/>
            <a:ext cx="2187453" cy="2283748"/>
          </a:xfrm>
          <a:prstGeom prst="rect">
            <a:avLst/>
          </a:prstGeom>
          <a:ln w="12700">
            <a:miter lim="400000"/>
          </a:ln>
        </p:spPr>
      </p:pic>
    </p:spTree>
  </p:cSld>
  <p:clrMapOvr>
    <a:masterClrMapping/>
  </p:clrMapOvr>
  <p:transition spd="slow"/>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4" name="image5.png"/>
          <p:cNvPicPr>
            <a:picLocks noChangeAspect="1"/>
          </p:cNvPicPr>
          <p:nvPr/>
        </p:nvPicPr>
        <p:blipFill>
          <a:blip r:embed="rId3"/>
          <a:stretch>
            <a:fillRect/>
          </a:stretch>
        </p:blipFill>
        <p:spPr>
          <a:xfrm>
            <a:off x="0" y="0"/>
            <a:ext cx="24384000" cy="13716000"/>
          </a:xfrm>
          <a:prstGeom prst="rect">
            <a:avLst/>
          </a:prstGeom>
          <a:ln w="12700">
            <a:miter lim="400000"/>
          </a:ln>
        </p:spPr>
      </p:pic>
      <p:sp>
        <p:nvSpPr>
          <p:cNvPr id="565" name="Shape 565"/>
          <p:cNvSpPr/>
          <p:nvPr/>
        </p:nvSpPr>
        <p:spPr>
          <a:xfrm>
            <a:off x="1914439" y="1060443"/>
            <a:ext cx="13579024" cy="2407568"/>
          </a:xfrm>
          <a:prstGeom prst="rect">
            <a:avLst/>
          </a:prstGeom>
          <a:ln w="12700">
            <a:miter lim="400000"/>
          </a:ln>
          <a:extLst>
            <a:ext uri="{C572A759-6A51-4108-AA02-DFA0A04FC94B}">
              <ma14:wrappingTextBoxFlag xmlns:ma14="http://schemas.microsoft.com/office/mac/drawingml/2011/main" xmlns="" val="1"/>
            </a:ext>
          </a:extLst>
        </p:spPr>
        <p:txBody>
          <a:bodyPr wrap="none" lIns="85718" tIns="85718" rIns="85718" bIns="85718">
            <a:spAutoFit/>
          </a:bodyPr>
          <a:lstStyle/>
          <a:p>
            <a:pPr>
              <a:lnSpc>
                <a:spcPct val="110000"/>
              </a:lnSpc>
              <a:defRPr sz="6600" b="1" cap="all">
                <a:solidFill>
                  <a:srgbClr val="E0397A"/>
                </a:solidFill>
              </a:defRPr>
            </a:pPr>
            <a:r>
              <a:rPr lang="it-IT" sz="6600" b="1" cap="all" dirty="0" smtClean="0"/>
              <a:t>Sintomi </a:t>
            </a:r>
            <a:r>
              <a:rPr lang="it-IT" sz="6600" b="1" cap="all" dirty="0">
                <a:solidFill>
                  <a:srgbClr val="535353"/>
                </a:solidFill>
              </a:rPr>
              <a:t>dell’intossicazione</a:t>
            </a:r>
          </a:p>
          <a:p>
            <a:pPr>
              <a:lnSpc>
                <a:spcPct val="110000"/>
              </a:lnSpc>
              <a:defRPr sz="6600" b="1" cap="all">
                <a:solidFill>
                  <a:srgbClr val="E0397A"/>
                </a:solidFill>
              </a:defRPr>
            </a:pPr>
            <a:endParaRPr dirty="0">
              <a:solidFill>
                <a:srgbClr val="535353"/>
              </a:solidFill>
            </a:endParaRPr>
          </a:p>
        </p:txBody>
      </p:sp>
      <p:sp>
        <p:nvSpPr>
          <p:cNvPr id="566" name="Shape 566"/>
          <p:cNvSpPr/>
          <p:nvPr/>
        </p:nvSpPr>
        <p:spPr>
          <a:xfrm>
            <a:off x="16514937" y="4099859"/>
            <a:ext cx="3965124" cy="2142880"/>
          </a:xfrm>
          <a:prstGeom prst="rect">
            <a:avLst/>
          </a:prstGeom>
          <a:ln w="12700">
            <a:miter lim="400000"/>
          </a:ln>
          <a:extLst>
            <a:ext uri="{C572A759-6A51-4108-AA02-DFA0A04FC94B}">
              <ma14:wrappingTextBoxFlag xmlns:ma14="http://schemas.microsoft.com/office/mac/drawingml/2011/main" xmlns="" val="1"/>
            </a:ext>
          </a:extLst>
        </p:spPr>
        <p:txBody>
          <a:bodyPr lIns="85718" tIns="85718" rIns="85718" bIns="85718">
            <a:spAutoFit/>
          </a:bodyPr>
          <a:lstStyle/>
          <a:p>
            <a:pPr>
              <a:defRPr b="1" cap="all">
                <a:solidFill>
                  <a:srgbClr val="535353"/>
                </a:solidFill>
              </a:defRPr>
            </a:pPr>
            <a:r>
              <a:rPr lang="it-IT" b="1" cap="all" dirty="0" smtClean="0"/>
              <a:t>Riacutizzazione </a:t>
            </a:r>
            <a:r>
              <a:rPr lang="it-IT" b="1" cap="all" dirty="0"/>
              <a:t>di malattie croniche</a:t>
            </a:r>
          </a:p>
          <a:p>
            <a:pPr>
              <a:defRPr b="1" cap="all">
                <a:solidFill>
                  <a:srgbClr val="535353"/>
                </a:solidFill>
              </a:defRPr>
            </a:pPr>
            <a:endParaRPr dirty="0"/>
          </a:p>
        </p:txBody>
      </p:sp>
      <p:sp>
        <p:nvSpPr>
          <p:cNvPr id="567" name="Shape 567"/>
          <p:cNvSpPr/>
          <p:nvPr/>
        </p:nvSpPr>
        <p:spPr>
          <a:xfrm>
            <a:off x="16513778" y="8471499"/>
            <a:ext cx="3373621" cy="1650438"/>
          </a:xfrm>
          <a:prstGeom prst="rect">
            <a:avLst/>
          </a:prstGeom>
          <a:ln w="12700">
            <a:miter lim="400000"/>
          </a:ln>
          <a:extLst>
            <a:ext uri="{C572A759-6A51-4108-AA02-DFA0A04FC94B}">
              <ma14:wrappingTextBoxFlag xmlns:ma14="http://schemas.microsoft.com/office/mac/drawingml/2011/main" xmlns="" val="1"/>
            </a:ext>
          </a:extLst>
        </p:spPr>
        <p:txBody>
          <a:bodyPr lIns="85718" tIns="85718" rIns="85718" bIns="85718">
            <a:spAutoFit/>
          </a:bodyPr>
          <a:lstStyle>
            <a:lvl1pPr>
              <a:defRPr b="1" cap="all">
                <a:solidFill>
                  <a:srgbClr val="535353"/>
                </a:solidFill>
              </a:defRPr>
            </a:lvl1pPr>
          </a:lstStyle>
          <a:p>
            <a:r>
              <a:rPr lang="it-IT" dirty="0" smtClean="0"/>
              <a:t>Danni </a:t>
            </a:r>
          </a:p>
          <a:p>
            <a:r>
              <a:rPr lang="it-IT" dirty="0" smtClean="0"/>
              <a:t>al </a:t>
            </a:r>
            <a:r>
              <a:rPr lang="it-IT" dirty="0"/>
              <a:t>sistema </a:t>
            </a:r>
            <a:r>
              <a:rPr lang="it-IT" dirty="0" smtClean="0"/>
              <a:t>nervoso</a:t>
            </a:r>
            <a:endParaRPr lang="it-IT" dirty="0"/>
          </a:p>
        </p:txBody>
      </p:sp>
      <p:sp>
        <p:nvSpPr>
          <p:cNvPr id="568" name="Shape 568"/>
          <p:cNvSpPr/>
          <p:nvPr/>
        </p:nvSpPr>
        <p:spPr>
          <a:xfrm>
            <a:off x="20141911" y="7536859"/>
            <a:ext cx="3626392" cy="1650438"/>
          </a:xfrm>
          <a:prstGeom prst="rect">
            <a:avLst/>
          </a:prstGeom>
          <a:ln w="12700">
            <a:miter lim="400000"/>
          </a:ln>
          <a:extLst>
            <a:ext uri="{C572A759-6A51-4108-AA02-DFA0A04FC94B}">
              <ma14:wrappingTextBoxFlag xmlns:ma14="http://schemas.microsoft.com/office/mac/drawingml/2011/main" xmlns="" val="1"/>
            </a:ext>
          </a:extLst>
        </p:spPr>
        <p:txBody>
          <a:bodyPr lIns="85718" tIns="85718" rIns="85718" bIns="85718">
            <a:spAutoFit/>
          </a:bodyPr>
          <a:lstStyle/>
          <a:p>
            <a:pPr algn="ctr">
              <a:defRPr b="1" cap="all">
                <a:solidFill>
                  <a:srgbClr val="535353"/>
                </a:solidFill>
              </a:defRPr>
            </a:pPr>
            <a:r>
              <a:rPr lang="it-IT" b="1" cap="all" dirty="0" smtClean="0"/>
              <a:t>Cambiamenti </a:t>
            </a:r>
            <a:r>
              <a:rPr lang="it-IT" b="1" cap="all" dirty="0"/>
              <a:t>irreversibili negli </a:t>
            </a:r>
            <a:r>
              <a:rPr lang="it-IT" b="1" cap="all" dirty="0" smtClean="0"/>
              <a:t>organi</a:t>
            </a:r>
            <a:endParaRPr lang="it-IT" b="1" cap="all" dirty="0"/>
          </a:p>
        </p:txBody>
      </p:sp>
      <p:sp>
        <p:nvSpPr>
          <p:cNvPr id="569" name="Shape 569"/>
          <p:cNvSpPr/>
          <p:nvPr/>
        </p:nvSpPr>
        <p:spPr>
          <a:xfrm>
            <a:off x="3290486" y="4413705"/>
            <a:ext cx="3939914" cy="1157995"/>
          </a:xfrm>
          <a:prstGeom prst="rect">
            <a:avLst/>
          </a:prstGeom>
          <a:ln w="12700">
            <a:miter lim="400000"/>
          </a:ln>
          <a:extLst>
            <a:ext uri="{C572A759-6A51-4108-AA02-DFA0A04FC94B}">
              <ma14:wrappingTextBoxFlag xmlns:ma14="http://schemas.microsoft.com/office/mac/drawingml/2011/main" xmlns="" val="1"/>
            </a:ext>
          </a:extLst>
        </p:spPr>
        <p:txBody>
          <a:bodyPr wrap="square" lIns="85718" tIns="85718" rIns="85718" bIns="85718">
            <a:spAutoFit/>
          </a:bodyPr>
          <a:lstStyle/>
          <a:p>
            <a:pPr>
              <a:defRPr b="1" cap="all">
                <a:solidFill>
                  <a:srgbClr val="535353"/>
                </a:solidFill>
              </a:defRPr>
            </a:pPr>
            <a:r>
              <a:rPr lang="it-IT" b="1" cap="all" dirty="0" err="1">
                <a:solidFill>
                  <a:srgbClr val="535353"/>
                </a:solidFill>
              </a:rPr>
              <a:t>AffaticamentO</a:t>
            </a:r>
            <a:r>
              <a:rPr lang="it-IT" b="1" cap="all" dirty="0">
                <a:solidFill>
                  <a:srgbClr val="535353"/>
                </a:solidFill>
              </a:rPr>
              <a:t> generale</a:t>
            </a:r>
          </a:p>
        </p:txBody>
      </p:sp>
      <p:sp>
        <p:nvSpPr>
          <p:cNvPr id="570" name="Shape 570"/>
          <p:cNvSpPr/>
          <p:nvPr/>
        </p:nvSpPr>
        <p:spPr>
          <a:xfrm>
            <a:off x="3548234" y="8233743"/>
            <a:ext cx="3373619" cy="1650438"/>
          </a:xfrm>
          <a:prstGeom prst="rect">
            <a:avLst/>
          </a:prstGeom>
          <a:ln w="12700">
            <a:miter lim="400000"/>
          </a:ln>
          <a:extLst>
            <a:ext uri="{C572A759-6A51-4108-AA02-DFA0A04FC94B}">
              <ma14:wrappingTextBoxFlag xmlns:ma14="http://schemas.microsoft.com/office/mac/drawingml/2011/main" xmlns="" val="1"/>
            </a:ext>
          </a:extLst>
        </p:spPr>
        <p:txBody>
          <a:bodyPr lIns="85718" tIns="85718" rIns="85718" bIns="85718">
            <a:spAutoFit/>
          </a:bodyPr>
          <a:lstStyle/>
          <a:p>
            <a:pPr>
              <a:defRPr b="1" cap="all">
                <a:solidFill>
                  <a:srgbClr val="535353"/>
                </a:solidFill>
              </a:defRPr>
            </a:pPr>
            <a:r>
              <a:rPr lang="it-IT" b="1" cap="all" dirty="0" smtClean="0"/>
              <a:t>Dolori reumatici e muscolari</a:t>
            </a:r>
            <a:endParaRPr lang="it-IT" b="1" cap="all" dirty="0"/>
          </a:p>
        </p:txBody>
      </p:sp>
      <p:sp>
        <p:nvSpPr>
          <p:cNvPr id="571" name="Shape 571"/>
          <p:cNvSpPr/>
          <p:nvPr/>
        </p:nvSpPr>
        <p:spPr>
          <a:xfrm>
            <a:off x="9520553" y="8757249"/>
            <a:ext cx="4337195" cy="1650438"/>
          </a:xfrm>
          <a:prstGeom prst="rect">
            <a:avLst/>
          </a:prstGeom>
          <a:ln w="12700">
            <a:miter lim="400000"/>
          </a:ln>
          <a:extLst>
            <a:ext uri="{C572A759-6A51-4108-AA02-DFA0A04FC94B}">
              <ma14:wrappingTextBoxFlag xmlns:ma14="http://schemas.microsoft.com/office/mac/drawingml/2011/main" xmlns="" val="1"/>
            </a:ext>
          </a:extLst>
        </p:spPr>
        <p:txBody>
          <a:bodyPr lIns="85718" tIns="85718" rIns="85718" bIns="85718">
            <a:spAutoFit/>
          </a:bodyPr>
          <a:lstStyle/>
          <a:p>
            <a:pPr>
              <a:defRPr b="1" cap="all">
                <a:solidFill>
                  <a:srgbClr val="535353"/>
                </a:solidFill>
              </a:defRPr>
            </a:pPr>
            <a:r>
              <a:rPr lang="it-IT" b="1" cap="all" dirty="0" smtClean="0"/>
              <a:t>Reazioni </a:t>
            </a:r>
            <a:r>
              <a:rPr lang="it-IT" b="1" cap="all" dirty="0"/>
              <a:t>allergiche</a:t>
            </a:r>
          </a:p>
          <a:p>
            <a:pPr>
              <a:defRPr b="1" cap="all">
                <a:solidFill>
                  <a:srgbClr val="535353"/>
                </a:solidFill>
              </a:defRPr>
            </a:pPr>
            <a:endParaRPr dirty="0"/>
          </a:p>
        </p:txBody>
      </p:sp>
      <p:sp>
        <p:nvSpPr>
          <p:cNvPr id="572" name="Shape 572"/>
          <p:cNvSpPr/>
          <p:nvPr/>
        </p:nvSpPr>
        <p:spPr>
          <a:xfrm>
            <a:off x="9535803" y="4223179"/>
            <a:ext cx="3626395" cy="2142880"/>
          </a:xfrm>
          <a:prstGeom prst="rect">
            <a:avLst/>
          </a:prstGeom>
          <a:ln w="12700">
            <a:miter lim="400000"/>
          </a:ln>
          <a:extLst>
            <a:ext uri="{C572A759-6A51-4108-AA02-DFA0A04FC94B}">
              <ma14:wrappingTextBoxFlag xmlns:ma14="http://schemas.microsoft.com/office/mac/drawingml/2011/main" xmlns="" val="1"/>
            </a:ext>
          </a:extLst>
        </p:spPr>
        <p:txBody>
          <a:bodyPr lIns="85718" tIns="85718" rIns="85718" bIns="85718">
            <a:spAutoFit/>
          </a:bodyPr>
          <a:lstStyle/>
          <a:p>
            <a:pPr>
              <a:defRPr b="1" cap="all">
                <a:solidFill>
                  <a:srgbClr val="535353"/>
                </a:solidFill>
              </a:defRPr>
            </a:pPr>
            <a:r>
              <a:rPr lang="it-IT" b="1" cap="all" dirty="0" smtClean="0"/>
              <a:t>Insorgenza </a:t>
            </a:r>
          </a:p>
          <a:p>
            <a:pPr>
              <a:defRPr b="1" cap="all">
                <a:solidFill>
                  <a:srgbClr val="535353"/>
                </a:solidFill>
              </a:defRPr>
            </a:pPr>
            <a:r>
              <a:rPr lang="it-IT" b="1" cap="all" dirty="0" smtClean="0"/>
              <a:t>di malattie croniche</a:t>
            </a:r>
          </a:p>
          <a:p>
            <a:pPr>
              <a:defRPr b="1" cap="all">
                <a:solidFill>
                  <a:srgbClr val="535353"/>
                </a:solidFill>
              </a:defRPr>
            </a:pPr>
            <a:endParaRPr dirty="0"/>
          </a:p>
        </p:txBody>
      </p:sp>
      <p:grpSp>
        <p:nvGrpSpPr>
          <p:cNvPr id="575" name="Group 575"/>
          <p:cNvGrpSpPr/>
          <p:nvPr/>
        </p:nvGrpSpPr>
        <p:grpSpPr>
          <a:xfrm>
            <a:off x="20812106" y="5105400"/>
            <a:ext cx="2286007" cy="2286000"/>
            <a:chOff x="0" y="0"/>
            <a:chExt cx="2286006" cy="2286000"/>
          </a:xfrm>
        </p:grpSpPr>
        <p:sp>
          <p:nvSpPr>
            <p:cNvPr id="573" name="Shape 573"/>
            <p:cNvSpPr/>
            <p:nvPr/>
          </p:nvSpPr>
          <p:spPr>
            <a:xfrm>
              <a:off x="0" y="0"/>
              <a:ext cx="2286007" cy="2286000"/>
            </a:xfrm>
            <a:prstGeom prst="ellipse">
              <a:avLst/>
            </a:prstGeom>
            <a:solidFill>
              <a:srgbClr val="EAEAEA"/>
            </a:solidFill>
            <a:ln w="63500" cap="flat">
              <a:solidFill>
                <a:srgbClr val="E43078"/>
              </a:solidFill>
              <a:prstDash val="solid"/>
              <a:round/>
            </a:ln>
            <a:effectLst/>
          </p:spPr>
          <p:txBody>
            <a:bodyPr wrap="square" lIns="85718" tIns="85718" rIns="85718" bIns="85718" numCol="1" anchor="ctr">
              <a:noAutofit/>
            </a:bodyPr>
            <a:lstStyle/>
            <a:p>
              <a:endParaRPr/>
            </a:p>
          </p:txBody>
        </p:sp>
        <p:pic>
          <p:nvPicPr>
            <p:cNvPr id="574" name="image18.png"/>
            <p:cNvPicPr>
              <a:picLocks noChangeAspect="1"/>
            </p:cNvPicPr>
            <p:nvPr/>
          </p:nvPicPr>
          <p:blipFill>
            <a:blip r:embed="rId4"/>
            <a:stretch>
              <a:fillRect/>
            </a:stretch>
          </p:blipFill>
          <p:spPr>
            <a:xfrm>
              <a:off x="457869" y="457867"/>
              <a:ext cx="1370267" cy="1370266"/>
            </a:xfrm>
            <a:prstGeom prst="rect">
              <a:avLst/>
            </a:prstGeom>
            <a:ln w="12700" cap="flat">
              <a:noFill/>
              <a:miter lim="400000"/>
            </a:ln>
            <a:effectLst/>
          </p:spPr>
        </p:pic>
      </p:grpSp>
      <p:grpSp>
        <p:nvGrpSpPr>
          <p:cNvPr id="583" name="Group 583"/>
          <p:cNvGrpSpPr/>
          <p:nvPr/>
        </p:nvGrpSpPr>
        <p:grpSpPr>
          <a:xfrm>
            <a:off x="1851549" y="2692086"/>
            <a:ext cx="20103563" cy="9772588"/>
            <a:chOff x="0" y="-1"/>
            <a:chExt cx="20103562" cy="9772586"/>
          </a:xfrm>
        </p:grpSpPr>
        <p:sp>
          <p:nvSpPr>
            <p:cNvPr id="576" name="Shape 576"/>
            <p:cNvSpPr/>
            <p:nvPr/>
          </p:nvSpPr>
          <p:spPr>
            <a:xfrm flipH="1">
              <a:off x="254638" y="1346510"/>
              <a:ext cx="4" cy="8172076"/>
            </a:xfrm>
            <a:prstGeom prst="line">
              <a:avLst/>
            </a:prstGeom>
            <a:noFill/>
            <a:ln w="88900" cap="rnd">
              <a:solidFill>
                <a:srgbClr val="DE3D7B"/>
              </a:solidFill>
              <a:custDash>
                <a:ds d="100000" sp="200000"/>
              </a:custDash>
              <a:round/>
              <a:tailEnd type="triangle" w="med" len="med"/>
            </a:ln>
            <a:effectLst/>
          </p:spPr>
          <p:txBody>
            <a:bodyPr wrap="square" lIns="45718" tIns="45718" rIns="45718" bIns="45718" numCol="1" anchor="t">
              <a:noAutofit/>
            </a:bodyPr>
            <a:lstStyle/>
            <a:p>
              <a:endParaRPr/>
            </a:p>
          </p:txBody>
        </p:sp>
        <p:sp>
          <p:nvSpPr>
            <p:cNvPr id="577" name="Shape 577"/>
            <p:cNvSpPr/>
            <p:nvPr/>
          </p:nvSpPr>
          <p:spPr>
            <a:xfrm>
              <a:off x="-1" y="9523833"/>
              <a:ext cx="6259306" cy="4"/>
            </a:xfrm>
            <a:prstGeom prst="line">
              <a:avLst/>
            </a:prstGeom>
            <a:noFill/>
            <a:ln w="88900" cap="rnd">
              <a:solidFill>
                <a:srgbClr val="DE3D7B"/>
              </a:solidFill>
              <a:custDash>
                <a:ds d="100000" sp="200000"/>
              </a:custDash>
              <a:round/>
              <a:tailEnd type="triangle" w="med" len="med"/>
            </a:ln>
            <a:effectLst/>
          </p:spPr>
          <p:txBody>
            <a:bodyPr wrap="square" lIns="45718" tIns="45718" rIns="45718" bIns="45718" numCol="1" anchor="t">
              <a:noAutofit/>
            </a:bodyPr>
            <a:lstStyle/>
            <a:p>
              <a:endParaRPr/>
            </a:p>
          </p:txBody>
        </p:sp>
        <p:sp>
          <p:nvSpPr>
            <p:cNvPr id="578" name="Shape 578"/>
            <p:cNvSpPr/>
            <p:nvPr/>
          </p:nvSpPr>
          <p:spPr>
            <a:xfrm flipV="1">
              <a:off x="6280082" y="177874"/>
              <a:ext cx="4" cy="9594712"/>
            </a:xfrm>
            <a:prstGeom prst="line">
              <a:avLst/>
            </a:prstGeom>
            <a:noFill/>
            <a:ln w="88900" cap="rnd">
              <a:solidFill>
                <a:srgbClr val="DE3D7B"/>
              </a:solidFill>
              <a:custDash>
                <a:ds d="100000" sp="200000"/>
              </a:custDash>
              <a:round/>
              <a:tailEnd type="triangle" w="med" len="med"/>
            </a:ln>
            <a:effectLst/>
          </p:spPr>
          <p:txBody>
            <a:bodyPr wrap="square" lIns="45718" tIns="45718" rIns="45718" bIns="45718" numCol="1" anchor="t">
              <a:noAutofit/>
            </a:bodyPr>
            <a:lstStyle/>
            <a:p>
              <a:endParaRPr/>
            </a:p>
          </p:txBody>
        </p:sp>
        <p:sp>
          <p:nvSpPr>
            <p:cNvPr id="579" name="Shape 579"/>
            <p:cNvSpPr/>
            <p:nvPr/>
          </p:nvSpPr>
          <p:spPr>
            <a:xfrm>
              <a:off x="6322510" y="264234"/>
              <a:ext cx="6759566" cy="4"/>
            </a:xfrm>
            <a:prstGeom prst="line">
              <a:avLst/>
            </a:prstGeom>
            <a:noFill/>
            <a:ln w="88900" cap="rnd">
              <a:solidFill>
                <a:srgbClr val="DE3D7B"/>
              </a:solidFill>
              <a:custDash>
                <a:ds d="100000" sp="200000"/>
              </a:custDash>
              <a:round/>
              <a:tailEnd type="triangle" w="med" len="med"/>
            </a:ln>
            <a:effectLst/>
          </p:spPr>
          <p:txBody>
            <a:bodyPr wrap="square" lIns="45718" tIns="45718" rIns="45718" bIns="45718" numCol="1" anchor="t">
              <a:noAutofit/>
            </a:bodyPr>
            <a:lstStyle/>
            <a:p>
              <a:endParaRPr/>
            </a:p>
          </p:txBody>
        </p:sp>
        <p:sp>
          <p:nvSpPr>
            <p:cNvPr id="580" name="Shape 580"/>
            <p:cNvSpPr/>
            <p:nvPr/>
          </p:nvSpPr>
          <p:spPr>
            <a:xfrm flipH="1">
              <a:off x="13184369" y="-2"/>
              <a:ext cx="4" cy="9594712"/>
            </a:xfrm>
            <a:prstGeom prst="line">
              <a:avLst/>
            </a:prstGeom>
            <a:noFill/>
            <a:ln w="88900" cap="rnd">
              <a:solidFill>
                <a:srgbClr val="DE3D7B"/>
              </a:solidFill>
              <a:custDash>
                <a:ds d="100000" sp="200000"/>
              </a:custDash>
              <a:round/>
              <a:tailEnd type="triangle" w="med" len="med"/>
            </a:ln>
            <a:effectLst/>
          </p:spPr>
          <p:txBody>
            <a:bodyPr wrap="square" lIns="45718" tIns="45718" rIns="45718" bIns="45718" numCol="1" anchor="t">
              <a:noAutofit/>
            </a:bodyPr>
            <a:lstStyle/>
            <a:p>
              <a:endParaRPr/>
            </a:p>
          </p:txBody>
        </p:sp>
        <p:sp>
          <p:nvSpPr>
            <p:cNvPr id="581" name="Shape 581"/>
            <p:cNvSpPr/>
            <p:nvPr/>
          </p:nvSpPr>
          <p:spPr>
            <a:xfrm>
              <a:off x="13273241" y="9523833"/>
              <a:ext cx="6759568" cy="4"/>
            </a:xfrm>
            <a:prstGeom prst="line">
              <a:avLst/>
            </a:prstGeom>
            <a:noFill/>
            <a:ln w="88900" cap="rnd">
              <a:solidFill>
                <a:srgbClr val="DE3D7B"/>
              </a:solidFill>
              <a:custDash>
                <a:ds d="100000" sp="200000"/>
              </a:custDash>
              <a:round/>
              <a:tailEnd type="triangle" w="med" len="med"/>
            </a:ln>
            <a:effectLst/>
          </p:spPr>
          <p:txBody>
            <a:bodyPr wrap="square" lIns="45718" tIns="45718" rIns="45718" bIns="45718" numCol="1" anchor="t">
              <a:noAutofit/>
            </a:bodyPr>
            <a:lstStyle/>
            <a:p>
              <a:endParaRPr/>
            </a:p>
          </p:txBody>
        </p:sp>
        <p:sp>
          <p:nvSpPr>
            <p:cNvPr id="582" name="Shape 582"/>
            <p:cNvSpPr/>
            <p:nvPr/>
          </p:nvSpPr>
          <p:spPr>
            <a:xfrm flipV="1">
              <a:off x="20103558" y="6553490"/>
              <a:ext cx="4" cy="3219096"/>
            </a:xfrm>
            <a:prstGeom prst="line">
              <a:avLst/>
            </a:prstGeom>
            <a:noFill/>
            <a:ln w="88900" cap="rnd">
              <a:solidFill>
                <a:srgbClr val="DE3D7B"/>
              </a:solidFill>
              <a:custDash>
                <a:ds d="100000" sp="200000"/>
              </a:custDash>
              <a:round/>
              <a:tailEnd type="triangle" w="med" len="med"/>
            </a:ln>
            <a:effectLst/>
          </p:spPr>
          <p:txBody>
            <a:bodyPr wrap="square" lIns="45718" tIns="45718" rIns="45718" bIns="45718" numCol="1" anchor="t">
              <a:noAutofit/>
            </a:bodyPr>
            <a:lstStyle/>
            <a:p>
              <a:endParaRPr/>
            </a:p>
          </p:txBody>
        </p:sp>
      </p:grpSp>
      <p:grpSp>
        <p:nvGrpSpPr>
          <p:cNvPr id="602" name="Group 602"/>
          <p:cNvGrpSpPr/>
          <p:nvPr/>
        </p:nvGrpSpPr>
        <p:grpSpPr>
          <a:xfrm>
            <a:off x="1007633" y="3836028"/>
            <a:ext cx="15171295" cy="6595420"/>
            <a:chOff x="-2" y="-2"/>
            <a:chExt cx="15171293" cy="6595418"/>
          </a:xfrm>
        </p:grpSpPr>
        <p:grpSp>
          <p:nvGrpSpPr>
            <p:cNvPr id="586" name="Group 586"/>
            <p:cNvGrpSpPr/>
            <p:nvPr/>
          </p:nvGrpSpPr>
          <p:grpSpPr>
            <a:xfrm>
              <a:off x="-3" y="-3"/>
              <a:ext cx="2286005" cy="2286009"/>
              <a:chOff x="-1" y="-1"/>
              <a:chExt cx="2286004" cy="2286007"/>
            </a:xfrm>
          </p:grpSpPr>
          <p:sp>
            <p:nvSpPr>
              <p:cNvPr id="584" name="Shape 584"/>
              <p:cNvSpPr/>
              <p:nvPr/>
            </p:nvSpPr>
            <p:spPr>
              <a:xfrm>
                <a:off x="-2" y="-2"/>
                <a:ext cx="2286006" cy="2286009"/>
              </a:xfrm>
              <a:prstGeom prst="ellipse">
                <a:avLst/>
              </a:prstGeom>
              <a:solidFill>
                <a:srgbClr val="EAEAEA"/>
              </a:solidFill>
              <a:ln w="63500" cap="flat">
                <a:solidFill>
                  <a:srgbClr val="E43078"/>
                </a:solidFill>
                <a:prstDash val="solid"/>
                <a:round/>
              </a:ln>
              <a:effectLst/>
            </p:spPr>
            <p:txBody>
              <a:bodyPr wrap="square" lIns="85718" tIns="85718" rIns="85718" bIns="85718" numCol="1" anchor="ctr">
                <a:noAutofit/>
              </a:bodyPr>
              <a:lstStyle/>
              <a:p>
                <a:endParaRPr/>
              </a:p>
            </p:txBody>
          </p:sp>
          <p:pic>
            <p:nvPicPr>
              <p:cNvPr id="585" name="image19.png"/>
              <p:cNvPicPr>
                <a:picLocks noChangeAspect="1"/>
              </p:cNvPicPr>
              <p:nvPr/>
            </p:nvPicPr>
            <p:blipFill>
              <a:blip r:embed="rId5"/>
              <a:stretch>
                <a:fillRect/>
              </a:stretch>
            </p:blipFill>
            <p:spPr>
              <a:xfrm>
                <a:off x="716331" y="328133"/>
                <a:ext cx="853341" cy="1629740"/>
              </a:xfrm>
              <a:prstGeom prst="rect">
                <a:avLst/>
              </a:prstGeom>
              <a:ln w="12700" cap="flat">
                <a:noFill/>
                <a:miter lim="400000"/>
              </a:ln>
              <a:effectLst/>
            </p:spPr>
          </p:pic>
        </p:grpSp>
        <p:grpSp>
          <p:nvGrpSpPr>
            <p:cNvPr id="589" name="Group 589"/>
            <p:cNvGrpSpPr/>
            <p:nvPr/>
          </p:nvGrpSpPr>
          <p:grpSpPr>
            <a:xfrm>
              <a:off x="-3" y="4309408"/>
              <a:ext cx="2286009" cy="2286009"/>
              <a:chOff x="-1" y="-1"/>
              <a:chExt cx="2286007" cy="2286007"/>
            </a:xfrm>
          </p:grpSpPr>
          <p:sp>
            <p:nvSpPr>
              <p:cNvPr id="587" name="Shape 587"/>
              <p:cNvSpPr/>
              <p:nvPr/>
            </p:nvSpPr>
            <p:spPr>
              <a:xfrm>
                <a:off x="-2" y="-2"/>
                <a:ext cx="2286009" cy="2286009"/>
              </a:xfrm>
              <a:prstGeom prst="ellipse">
                <a:avLst/>
              </a:prstGeom>
              <a:solidFill>
                <a:srgbClr val="EAEAEA"/>
              </a:solidFill>
              <a:ln w="63500" cap="flat">
                <a:solidFill>
                  <a:srgbClr val="E43078"/>
                </a:solidFill>
                <a:prstDash val="solid"/>
                <a:round/>
              </a:ln>
              <a:effectLst/>
            </p:spPr>
            <p:txBody>
              <a:bodyPr wrap="square" lIns="85718" tIns="85718" rIns="85718" bIns="85718" numCol="1" anchor="ctr">
                <a:noAutofit/>
              </a:bodyPr>
              <a:lstStyle/>
              <a:p>
                <a:endParaRPr/>
              </a:p>
            </p:txBody>
          </p:sp>
          <p:pic>
            <p:nvPicPr>
              <p:cNvPr id="588" name="image20.png"/>
              <p:cNvPicPr>
                <a:picLocks noChangeAspect="1"/>
              </p:cNvPicPr>
              <p:nvPr/>
            </p:nvPicPr>
            <p:blipFill>
              <a:blip r:embed="rId6"/>
              <a:stretch>
                <a:fillRect/>
              </a:stretch>
            </p:blipFill>
            <p:spPr>
              <a:xfrm>
                <a:off x="417106" y="417106"/>
                <a:ext cx="1558994" cy="1558994"/>
              </a:xfrm>
              <a:prstGeom prst="rect">
                <a:avLst/>
              </a:prstGeom>
              <a:ln w="12700" cap="flat">
                <a:noFill/>
                <a:miter lim="400000"/>
              </a:ln>
              <a:effectLst/>
            </p:spPr>
          </p:pic>
        </p:grpSp>
        <p:grpSp>
          <p:nvGrpSpPr>
            <p:cNvPr id="592" name="Group 592"/>
            <p:cNvGrpSpPr/>
            <p:nvPr/>
          </p:nvGrpSpPr>
          <p:grpSpPr>
            <a:xfrm>
              <a:off x="5936544" y="4309408"/>
              <a:ext cx="2286009" cy="2286009"/>
              <a:chOff x="-1" y="-1"/>
              <a:chExt cx="2286007" cy="2286007"/>
            </a:xfrm>
          </p:grpSpPr>
          <p:sp>
            <p:nvSpPr>
              <p:cNvPr id="590" name="Shape 590"/>
              <p:cNvSpPr/>
              <p:nvPr/>
            </p:nvSpPr>
            <p:spPr>
              <a:xfrm>
                <a:off x="-2" y="-2"/>
                <a:ext cx="2286009" cy="2286009"/>
              </a:xfrm>
              <a:prstGeom prst="ellipse">
                <a:avLst/>
              </a:prstGeom>
              <a:solidFill>
                <a:srgbClr val="EAEAEA"/>
              </a:solidFill>
              <a:ln w="63500" cap="flat">
                <a:solidFill>
                  <a:srgbClr val="E43078"/>
                </a:solidFill>
                <a:prstDash val="solid"/>
                <a:round/>
              </a:ln>
              <a:effectLst/>
            </p:spPr>
            <p:txBody>
              <a:bodyPr wrap="square" lIns="85718" tIns="85718" rIns="85718" bIns="85718" numCol="1" anchor="ctr">
                <a:noAutofit/>
              </a:bodyPr>
              <a:lstStyle/>
              <a:p>
                <a:endParaRPr/>
              </a:p>
            </p:txBody>
          </p:sp>
          <p:pic>
            <p:nvPicPr>
              <p:cNvPr id="591" name="image21.png"/>
              <p:cNvPicPr>
                <a:picLocks noChangeAspect="1"/>
              </p:cNvPicPr>
              <p:nvPr/>
            </p:nvPicPr>
            <p:blipFill>
              <a:blip r:embed="rId7"/>
              <a:stretch>
                <a:fillRect/>
              </a:stretch>
            </p:blipFill>
            <p:spPr>
              <a:xfrm>
                <a:off x="541079" y="385381"/>
                <a:ext cx="1343881" cy="1429330"/>
              </a:xfrm>
              <a:prstGeom prst="rect">
                <a:avLst/>
              </a:prstGeom>
              <a:ln w="12700" cap="flat">
                <a:noFill/>
                <a:miter lim="400000"/>
              </a:ln>
              <a:effectLst/>
            </p:spPr>
          </p:pic>
        </p:grpSp>
        <p:grpSp>
          <p:nvGrpSpPr>
            <p:cNvPr id="595" name="Group 595"/>
            <p:cNvGrpSpPr/>
            <p:nvPr/>
          </p:nvGrpSpPr>
          <p:grpSpPr>
            <a:xfrm>
              <a:off x="5936544" y="-3"/>
              <a:ext cx="2286009" cy="2286009"/>
              <a:chOff x="-1" y="-1"/>
              <a:chExt cx="2286007" cy="2286007"/>
            </a:xfrm>
          </p:grpSpPr>
          <p:sp>
            <p:nvSpPr>
              <p:cNvPr id="593" name="Shape 593"/>
              <p:cNvSpPr/>
              <p:nvPr/>
            </p:nvSpPr>
            <p:spPr>
              <a:xfrm>
                <a:off x="-2" y="-2"/>
                <a:ext cx="2286009" cy="2286009"/>
              </a:xfrm>
              <a:prstGeom prst="ellipse">
                <a:avLst/>
              </a:prstGeom>
              <a:solidFill>
                <a:srgbClr val="EAEAEA"/>
              </a:solidFill>
              <a:ln w="63500" cap="flat">
                <a:solidFill>
                  <a:srgbClr val="E43078"/>
                </a:solidFill>
                <a:prstDash val="solid"/>
                <a:round/>
              </a:ln>
              <a:effectLst/>
            </p:spPr>
            <p:txBody>
              <a:bodyPr wrap="square" lIns="85718" tIns="85718" rIns="85718" bIns="85718" numCol="1" anchor="ctr">
                <a:noAutofit/>
              </a:bodyPr>
              <a:lstStyle/>
              <a:p>
                <a:endParaRPr/>
              </a:p>
            </p:txBody>
          </p:sp>
          <p:pic>
            <p:nvPicPr>
              <p:cNvPr id="594" name="image22.png"/>
              <p:cNvPicPr>
                <a:picLocks noChangeAspect="1"/>
              </p:cNvPicPr>
              <p:nvPr/>
            </p:nvPicPr>
            <p:blipFill>
              <a:blip r:embed="rId8"/>
              <a:stretch>
                <a:fillRect/>
              </a:stretch>
            </p:blipFill>
            <p:spPr>
              <a:xfrm>
                <a:off x="383576" y="383889"/>
                <a:ext cx="1589269" cy="1643142"/>
              </a:xfrm>
              <a:prstGeom prst="rect">
                <a:avLst/>
              </a:prstGeom>
              <a:ln w="12700" cap="flat">
                <a:noFill/>
                <a:miter lim="400000"/>
              </a:ln>
              <a:effectLst/>
            </p:spPr>
          </p:pic>
        </p:grpSp>
        <p:grpSp>
          <p:nvGrpSpPr>
            <p:cNvPr id="598" name="Group 598"/>
            <p:cNvGrpSpPr/>
            <p:nvPr/>
          </p:nvGrpSpPr>
          <p:grpSpPr>
            <a:xfrm>
              <a:off x="12885283" y="-3"/>
              <a:ext cx="2286009" cy="2286009"/>
              <a:chOff x="-1" y="-1"/>
              <a:chExt cx="2286007" cy="2286007"/>
            </a:xfrm>
          </p:grpSpPr>
          <p:sp>
            <p:nvSpPr>
              <p:cNvPr id="596" name="Shape 596"/>
              <p:cNvSpPr/>
              <p:nvPr/>
            </p:nvSpPr>
            <p:spPr>
              <a:xfrm>
                <a:off x="-2" y="-2"/>
                <a:ext cx="2286009" cy="2286009"/>
              </a:xfrm>
              <a:prstGeom prst="ellipse">
                <a:avLst/>
              </a:prstGeom>
              <a:solidFill>
                <a:srgbClr val="EAEAEA"/>
              </a:solidFill>
              <a:ln w="63500" cap="flat">
                <a:solidFill>
                  <a:srgbClr val="E43078"/>
                </a:solidFill>
                <a:prstDash val="solid"/>
                <a:round/>
              </a:ln>
              <a:effectLst/>
            </p:spPr>
            <p:txBody>
              <a:bodyPr wrap="square" lIns="85718" tIns="85718" rIns="85718" bIns="85718" numCol="1" anchor="ctr">
                <a:noAutofit/>
              </a:bodyPr>
              <a:lstStyle/>
              <a:p>
                <a:endParaRPr/>
              </a:p>
            </p:txBody>
          </p:sp>
          <p:pic>
            <p:nvPicPr>
              <p:cNvPr id="597" name="image23.png"/>
              <p:cNvPicPr>
                <a:picLocks noChangeAspect="1"/>
              </p:cNvPicPr>
              <p:nvPr/>
            </p:nvPicPr>
            <p:blipFill>
              <a:blip r:embed="rId9"/>
              <a:stretch>
                <a:fillRect/>
              </a:stretch>
            </p:blipFill>
            <p:spPr>
              <a:xfrm>
                <a:off x="348368" y="699529"/>
                <a:ext cx="1589268" cy="914290"/>
              </a:xfrm>
              <a:prstGeom prst="rect">
                <a:avLst/>
              </a:prstGeom>
              <a:ln w="12700" cap="flat">
                <a:noFill/>
                <a:miter lim="400000"/>
              </a:ln>
              <a:effectLst/>
            </p:spPr>
          </p:pic>
        </p:grpSp>
        <p:grpSp>
          <p:nvGrpSpPr>
            <p:cNvPr id="601" name="Group 601"/>
            <p:cNvGrpSpPr/>
            <p:nvPr/>
          </p:nvGrpSpPr>
          <p:grpSpPr>
            <a:xfrm>
              <a:off x="12885283" y="4309408"/>
              <a:ext cx="2286009" cy="2286009"/>
              <a:chOff x="-1" y="-1"/>
              <a:chExt cx="2286007" cy="2286007"/>
            </a:xfrm>
          </p:grpSpPr>
          <p:sp>
            <p:nvSpPr>
              <p:cNvPr id="599" name="Shape 599"/>
              <p:cNvSpPr/>
              <p:nvPr/>
            </p:nvSpPr>
            <p:spPr>
              <a:xfrm>
                <a:off x="-2" y="-2"/>
                <a:ext cx="2286009" cy="2286009"/>
              </a:xfrm>
              <a:prstGeom prst="ellipse">
                <a:avLst/>
              </a:prstGeom>
              <a:solidFill>
                <a:srgbClr val="EAEAEA"/>
              </a:solidFill>
              <a:ln w="63500" cap="flat">
                <a:solidFill>
                  <a:srgbClr val="E43078"/>
                </a:solidFill>
                <a:prstDash val="solid"/>
                <a:round/>
              </a:ln>
              <a:effectLst/>
            </p:spPr>
            <p:txBody>
              <a:bodyPr wrap="square" lIns="85718" tIns="85718" rIns="85718" bIns="85718" numCol="1" anchor="ctr">
                <a:noAutofit/>
              </a:bodyPr>
              <a:lstStyle/>
              <a:p>
                <a:endParaRPr/>
              </a:p>
            </p:txBody>
          </p:sp>
          <p:pic>
            <p:nvPicPr>
              <p:cNvPr id="600" name="image24.png"/>
              <p:cNvPicPr>
                <a:picLocks noChangeAspect="1"/>
              </p:cNvPicPr>
              <p:nvPr/>
            </p:nvPicPr>
            <p:blipFill>
              <a:blip r:embed="rId10"/>
              <a:stretch>
                <a:fillRect/>
              </a:stretch>
            </p:blipFill>
            <p:spPr>
              <a:xfrm>
                <a:off x="536000" y="363369"/>
                <a:ext cx="1375673" cy="1473356"/>
              </a:xfrm>
              <a:prstGeom prst="rect">
                <a:avLst/>
              </a:prstGeom>
              <a:ln w="12700" cap="flat">
                <a:noFill/>
                <a:miter lim="400000"/>
              </a:ln>
              <a:effectLst/>
            </p:spPr>
          </p:pic>
        </p:grpSp>
      </p:grpSp>
    </p:spTree>
  </p:cSld>
  <p:clrMapOvr>
    <a:masterClrMapping/>
  </p:clrMapOvr>
  <p:transition spd="slow"/>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08" name="Group 608"/>
          <p:cNvGrpSpPr/>
          <p:nvPr/>
        </p:nvGrpSpPr>
        <p:grpSpPr>
          <a:xfrm>
            <a:off x="0" y="-667233"/>
            <a:ext cx="24794123" cy="15765000"/>
            <a:chOff x="-2" y="0"/>
            <a:chExt cx="24794121" cy="15764998"/>
          </a:xfrm>
        </p:grpSpPr>
        <p:pic>
          <p:nvPicPr>
            <p:cNvPr id="606" name="image13.png"/>
            <p:cNvPicPr>
              <a:picLocks noChangeAspect="1"/>
            </p:cNvPicPr>
            <p:nvPr/>
          </p:nvPicPr>
          <p:blipFill>
            <a:blip r:embed="rId3"/>
            <a:stretch>
              <a:fillRect/>
            </a:stretch>
          </p:blipFill>
          <p:spPr>
            <a:xfrm>
              <a:off x="-3" y="579362"/>
              <a:ext cx="24384012" cy="13708868"/>
            </a:xfrm>
            <a:prstGeom prst="rect">
              <a:avLst/>
            </a:prstGeom>
            <a:ln w="12700" cap="flat">
              <a:noFill/>
              <a:miter lim="400000"/>
            </a:ln>
            <a:effectLst/>
          </p:spPr>
        </p:pic>
        <p:pic>
          <p:nvPicPr>
            <p:cNvPr id="607" name="image25.png"/>
            <p:cNvPicPr>
              <a:picLocks noChangeAspect="1"/>
            </p:cNvPicPr>
            <p:nvPr/>
          </p:nvPicPr>
          <p:blipFill>
            <a:blip r:embed="rId4"/>
            <a:stretch>
              <a:fillRect/>
            </a:stretch>
          </p:blipFill>
          <p:spPr>
            <a:xfrm>
              <a:off x="13683191" y="0"/>
              <a:ext cx="11110929" cy="15765000"/>
            </a:xfrm>
            <a:prstGeom prst="rect">
              <a:avLst/>
            </a:prstGeom>
            <a:ln w="12700" cap="flat">
              <a:noFill/>
              <a:miter lim="400000"/>
            </a:ln>
            <a:effectLst/>
          </p:spPr>
        </p:pic>
      </p:grpSp>
      <p:sp>
        <p:nvSpPr>
          <p:cNvPr id="609" name="Shape 609"/>
          <p:cNvSpPr/>
          <p:nvPr/>
        </p:nvSpPr>
        <p:spPr>
          <a:xfrm>
            <a:off x="1915623" y="3571921"/>
            <a:ext cx="10111728" cy="6267086"/>
          </a:xfrm>
          <a:prstGeom prst="rect">
            <a:avLst/>
          </a:prstGeom>
          <a:ln w="12700">
            <a:miter lim="400000"/>
          </a:ln>
          <a:extLst>
            <a:ext uri="{C572A759-6A51-4108-AA02-DFA0A04FC94B}">
              <ma14:wrappingTextBoxFlag xmlns:ma14="http://schemas.microsoft.com/office/mac/drawingml/2011/main" xmlns="" val="1"/>
            </a:ext>
          </a:extLst>
        </p:spPr>
        <p:txBody>
          <a:bodyPr wrap="none" lIns="85718" tIns="85718" rIns="85718" bIns="85718">
            <a:spAutoFit/>
          </a:bodyPr>
          <a:lstStyle/>
          <a:p>
            <a:pPr>
              <a:lnSpc>
                <a:spcPct val="110000"/>
              </a:lnSpc>
              <a:defRPr sz="9000" b="1" cap="all">
                <a:solidFill>
                  <a:srgbClr val="FFFFFF"/>
                </a:solidFill>
              </a:defRPr>
            </a:pPr>
            <a:r>
              <a:rPr lang="it-IT" sz="9000" b="1" cap="all" dirty="0" smtClean="0"/>
              <a:t>Come </a:t>
            </a:r>
            <a:r>
              <a:rPr lang="it-IT" sz="9000" b="1" cap="all" dirty="0"/>
              <a:t>aiutare </a:t>
            </a:r>
            <a:endParaRPr lang="it-IT" sz="9000" b="1" cap="all" dirty="0" smtClean="0"/>
          </a:p>
          <a:p>
            <a:pPr>
              <a:lnSpc>
                <a:spcPct val="110000"/>
              </a:lnSpc>
              <a:defRPr sz="9000" b="1" cap="all">
                <a:solidFill>
                  <a:srgbClr val="FFFFFF"/>
                </a:solidFill>
              </a:defRPr>
            </a:pPr>
            <a:r>
              <a:rPr lang="it-IT" sz="9000" b="1" cap="all" dirty="0" smtClean="0"/>
              <a:t>l'organismo </a:t>
            </a:r>
          </a:p>
          <a:p>
            <a:pPr>
              <a:lnSpc>
                <a:spcPct val="110000"/>
              </a:lnSpc>
              <a:defRPr sz="9000" b="1" cap="all">
                <a:solidFill>
                  <a:srgbClr val="FFFFFF"/>
                </a:solidFill>
              </a:defRPr>
            </a:pPr>
            <a:r>
              <a:rPr lang="it-IT" sz="9000" b="1" cap="all" dirty="0" smtClean="0"/>
              <a:t>a </a:t>
            </a:r>
            <a:r>
              <a:rPr lang="it-IT" sz="9000" b="1" cap="all" dirty="0">
                <a:solidFill>
                  <a:srgbClr val="F282B4"/>
                </a:solidFill>
              </a:rPr>
              <a:t>liberarsi</a:t>
            </a:r>
            <a:r>
              <a:rPr lang="it-IT" sz="9000" b="1" cap="all" dirty="0"/>
              <a:t> </a:t>
            </a:r>
            <a:endParaRPr lang="it-IT" sz="9000" b="1" cap="all" dirty="0" smtClean="0"/>
          </a:p>
          <a:p>
            <a:pPr>
              <a:lnSpc>
                <a:spcPct val="110000"/>
              </a:lnSpc>
              <a:defRPr sz="9000" b="1" cap="all">
                <a:solidFill>
                  <a:srgbClr val="FFFFFF"/>
                </a:solidFill>
              </a:defRPr>
            </a:pPr>
            <a:r>
              <a:rPr lang="it-IT" sz="9000" b="1" cap="all" dirty="0" smtClean="0"/>
              <a:t>dalle </a:t>
            </a:r>
            <a:r>
              <a:rPr lang="it-IT" sz="9000" b="1" cap="all" dirty="0"/>
              <a:t>tossine</a:t>
            </a:r>
            <a:r>
              <a:rPr lang="it-IT" sz="9000" b="1" cap="all" dirty="0" smtClean="0"/>
              <a:t>?</a:t>
            </a:r>
            <a:endParaRPr lang="it-IT" sz="9000" b="1" cap="all" dirty="0"/>
          </a:p>
        </p:txBody>
      </p:sp>
    </p:spTree>
  </p:cSld>
  <p:clrMapOvr>
    <a:masterClrMapping/>
  </p:clrMapOvr>
  <p:transition spd="slow"/>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3" name="image5.png"/>
          <p:cNvPicPr>
            <a:picLocks noChangeAspect="1"/>
          </p:cNvPicPr>
          <p:nvPr/>
        </p:nvPicPr>
        <p:blipFill>
          <a:blip r:embed="rId3"/>
          <a:stretch>
            <a:fillRect/>
          </a:stretch>
        </p:blipFill>
        <p:spPr>
          <a:xfrm>
            <a:off x="0" y="0"/>
            <a:ext cx="24384000" cy="13716000"/>
          </a:xfrm>
          <a:prstGeom prst="rect">
            <a:avLst/>
          </a:prstGeom>
          <a:ln w="12700">
            <a:miter lim="400000"/>
          </a:ln>
        </p:spPr>
      </p:pic>
      <p:pic>
        <p:nvPicPr>
          <p:cNvPr id="614" name="image26.png"/>
          <p:cNvPicPr>
            <a:picLocks noChangeAspect="1"/>
          </p:cNvPicPr>
          <p:nvPr/>
        </p:nvPicPr>
        <p:blipFill>
          <a:blip r:embed="rId4"/>
          <a:srcRect l="10408" t="1179" r="29660" b="16683"/>
          <a:stretch>
            <a:fillRect/>
          </a:stretch>
        </p:blipFill>
        <p:spPr>
          <a:xfrm>
            <a:off x="12099246" y="1311075"/>
            <a:ext cx="12328635" cy="11265995"/>
          </a:xfrm>
          <a:prstGeom prst="rect">
            <a:avLst/>
          </a:prstGeom>
          <a:ln w="88900">
            <a:solidFill>
              <a:srgbClr val="E23579"/>
            </a:solidFill>
          </a:ln>
        </p:spPr>
      </p:pic>
      <p:grpSp>
        <p:nvGrpSpPr>
          <p:cNvPr id="619" name="Group 619"/>
          <p:cNvGrpSpPr/>
          <p:nvPr/>
        </p:nvGrpSpPr>
        <p:grpSpPr>
          <a:xfrm>
            <a:off x="1687507" y="3094959"/>
            <a:ext cx="6361259" cy="4112650"/>
            <a:chOff x="-2" y="-112583"/>
            <a:chExt cx="6361257" cy="4112649"/>
          </a:xfrm>
        </p:grpSpPr>
        <p:sp>
          <p:nvSpPr>
            <p:cNvPr id="615" name="Shape 615"/>
            <p:cNvSpPr/>
            <p:nvPr/>
          </p:nvSpPr>
          <p:spPr>
            <a:xfrm>
              <a:off x="891" y="-1"/>
              <a:ext cx="3035999" cy="640560"/>
            </a:xfrm>
            <a:prstGeom prst="rect">
              <a:avLst/>
            </a:prstGeom>
            <a:solidFill>
              <a:srgbClr val="E43078"/>
            </a:solidFill>
            <a:ln w="12700" cap="flat">
              <a:noFill/>
              <a:miter lim="400000"/>
            </a:ln>
            <a:effectLst/>
          </p:spPr>
          <p:txBody>
            <a:bodyPr wrap="square" lIns="85718" tIns="85718" rIns="85718" bIns="85718" numCol="1" anchor="ctr">
              <a:noAutofit/>
            </a:bodyPr>
            <a:lstStyle/>
            <a:p>
              <a:endParaRPr/>
            </a:p>
          </p:txBody>
        </p:sp>
        <p:sp>
          <p:nvSpPr>
            <p:cNvPr id="616" name="Shape 616"/>
            <p:cNvSpPr/>
            <p:nvPr/>
          </p:nvSpPr>
          <p:spPr>
            <a:xfrm>
              <a:off x="3571" y="495300"/>
              <a:ext cx="3197825" cy="640560"/>
            </a:xfrm>
            <a:prstGeom prst="rect">
              <a:avLst/>
            </a:prstGeom>
            <a:solidFill>
              <a:srgbClr val="E43078"/>
            </a:solidFill>
            <a:ln w="12700" cap="flat">
              <a:noFill/>
              <a:miter lim="400000"/>
            </a:ln>
            <a:effectLst/>
          </p:spPr>
          <p:txBody>
            <a:bodyPr wrap="square" lIns="85718" tIns="85718" rIns="85718" bIns="85718" numCol="1" anchor="ctr">
              <a:noAutofit/>
            </a:bodyPr>
            <a:lstStyle/>
            <a:p>
              <a:endParaRPr/>
            </a:p>
          </p:txBody>
        </p:sp>
        <p:sp>
          <p:nvSpPr>
            <p:cNvPr id="617" name="Shape 617"/>
            <p:cNvSpPr/>
            <p:nvPr/>
          </p:nvSpPr>
          <p:spPr>
            <a:xfrm>
              <a:off x="-2" y="927100"/>
              <a:ext cx="4410278" cy="640560"/>
            </a:xfrm>
            <a:prstGeom prst="rect">
              <a:avLst/>
            </a:prstGeom>
            <a:solidFill>
              <a:srgbClr val="E43078"/>
            </a:solidFill>
            <a:ln w="12700" cap="flat">
              <a:noFill/>
              <a:miter lim="400000"/>
            </a:ln>
            <a:effectLst/>
          </p:spPr>
          <p:txBody>
            <a:bodyPr wrap="square" lIns="85718" tIns="85718" rIns="85718" bIns="85718" numCol="1" anchor="ctr">
              <a:noAutofit/>
            </a:bodyPr>
            <a:lstStyle/>
            <a:p>
              <a:endParaRPr/>
            </a:p>
          </p:txBody>
        </p:sp>
        <p:sp>
          <p:nvSpPr>
            <p:cNvPr id="618" name="Shape 618"/>
            <p:cNvSpPr/>
            <p:nvPr/>
          </p:nvSpPr>
          <p:spPr>
            <a:xfrm>
              <a:off x="85418" y="-112583"/>
              <a:ext cx="6275837" cy="411264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85718" tIns="85718" rIns="85718" bIns="85718" numCol="1" anchor="t">
              <a:spAutoFit/>
            </a:bodyPr>
            <a:lstStyle/>
            <a:p>
              <a:pPr defTabSz="914400">
                <a:defRPr b="1" cap="all" spc="-1">
                  <a:solidFill>
                    <a:srgbClr val="FFFFFF"/>
                  </a:solidFill>
                </a:defRPr>
              </a:pPr>
              <a:endParaRPr lang="it-IT" b="1" cap="all" dirty="0" smtClean="0"/>
            </a:p>
            <a:p>
              <a:pPr defTabSz="914400">
                <a:defRPr b="1" cap="all" spc="-1">
                  <a:solidFill>
                    <a:srgbClr val="FFFFFF"/>
                  </a:solidFill>
                </a:defRPr>
              </a:pPr>
              <a:r>
                <a:rPr lang="it-IT" b="1" cap="all" dirty="0" smtClean="0"/>
                <a:t>Vladimir </a:t>
              </a:r>
            </a:p>
            <a:p>
              <a:pPr defTabSz="914400">
                <a:defRPr b="1" cap="all" spc="-1">
                  <a:solidFill>
                    <a:srgbClr val="FFFFFF"/>
                  </a:solidFill>
                </a:defRPr>
              </a:pPr>
              <a:r>
                <a:rPr lang="it-IT" b="1" cap="all" dirty="0" err="1" smtClean="0"/>
                <a:t>Podkhomutnikov</a:t>
              </a:r>
              <a:endParaRPr lang="it-IT" b="1" cap="all" dirty="0"/>
            </a:p>
            <a:p>
              <a:pPr defTabSz="914400">
                <a:defRPr b="1" spc="-1">
                  <a:solidFill>
                    <a:srgbClr val="535353"/>
                  </a:solidFill>
                </a:defRPr>
              </a:pPr>
              <a:endParaRPr dirty="0"/>
            </a:p>
            <a:p>
              <a:pPr defTabSz="914400">
                <a:defRPr b="1" spc="-1">
                  <a:solidFill>
                    <a:srgbClr val="535353"/>
                  </a:solidFill>
                </a:defRPr>
              </a:pPr>
              <a:r>
                <a:rPr lang="it-IT" b="1" dirty="0" smtClean="0"/>
                <a:t>ricercatore </a:t>
              </a:r>
              <a:r>
                <a:rPr lang="it-IT" b="1" dirty="0"/>
                <a:t>medico, </a:t>
              </a:r>
              <a:endParaRPr lang="it-IT" b="1" dirty="0" smtClean="0"/>
            </a:p>
            <a:p>
              <a:pPr defTabSz="914400">
                <a:defRPr b="1" spc="-1">
                  <a:solidFill>
                    <a:srgbClr val="535353"/>
                  </a:solidFill>
                </a:defRPr>
              </a:pPr>
              <a:r>
                <a:rPr lang="it-IT" b="1" dirty="0" smtClean="0"/>
                <a:t>dottore </a:t>
              </a:r>
              <a:r>
                <a:rPr lang="it-IT" b="1" dirty="0"/>
                <a:t>emerito della Russia, professore</a:t>
              </a:r>
            </a:p>
            <a:p>
              <a:pPr defTabSz="914400">
                <a:defRPr b="1" spc="-1">
                  <a:solidFill>
                    <a:srgbClr val="535353"/>
                  </a:solidFill>
                </a:defRPr>
              </a:pPr>
              <a:endParaRPr dirty="0"/>
            </a:p>
          </p:txBody>
        </p:sp>
      </p:grpSp>
      <p:grpSp>
        <p:nvGrpSpPr>
          <p:cNvPr id="624" name="Group 624"/>
          <p:cNvGrpSpPr/>
          <p:nvPr/>
        </p:nvGrpSpPr>
        <p:grpSpPr>
          <a:xfrm>
            <a:off x="1687508" y="8211340"/>
            <a:ext cx="6339317" cy="3127765"/>
            <a:chOff x="-1" y="-2"/>
            <a:chExt cx="6339316" cy="3127764"/>
          </a:xfrm>
        </p:grpSpPr>
        <p:sp>
          <p:nvSpPr>
            <p:cNvPr id="620" name="Shape 620"/>
            <p:cNvSpPr/>
            <p:nvPr/>
          </p:nvSpPr>
          <p:spPr>
            <a:xfrm>
              <a:off x="890" y="-2"/>
              <a:ext cx="2070701" cy="640560"/>
            </a:xfrm>
            <a:prstGeom prst="rect">
              <a:avLst/>
            </a:prstGeom>
            <a:solidFill>
              <a:srgbClr val="E43078"/>
            </a:solidFill>
            <a:ln w="12700" cap="flat">
              <a:noFill/>
              <a:miter lim="400000"/>
            </a:ln>
            <a:effectLst/>
          </p:spPr>
          <p:txBody>
            <a:bodyPr wrap="square" lIns="85718" tIns="85718" rIns="85718" bIns="85718" numCol="1" anchor="ctr">
              <a:noAutofit/>
            </a:bodyPr>
            <a:lstStyle/>
            <a:p>
              <a:endParaRPr/>
            </a:p>
          </p:txBody>
        </p:sp>
        <p:sp>
          <p:nvSpPr>
            <p:cNvPr id="621" name="Shape 621"/>
            <p:cNvSpPr/>
            <p:nvPr/>
          </p:nvSpPr>
          <p:spPr>
            <a:xfrm>
              <a:off x="3569" y="469900"/>
              <a:ext cx="4075617" cy="640560"/>
            </a:xfrm>
            <a:prstGeom prst="rect">
              <a:avLst/>
            </a:prstGeom>
            <a:solidFill>
              <a:srgbClr val="E43078"/>
            </a:solidFill>
            <a:ln w="12700" cap="flat">
              <a:noFill/>
              <a:miter lim="400000"/>
            </a:ln>
            <a:effectLst/>
          </p:spPr>
          <p:txBody>
            <a:bodyPr wrap="square" lIns="85718" tIns="85718" rIns="85718" bIns="85718" numCol="1" anchor="ctr">
              <a:noAutofit/>
            </a:bodyPr>
            <a:lstStyle/>
            <a:p>
              <a:endParaRPr/>
            </a:p>
          </p:txBody>
        </p:sp>
        <p:sp>
          <p:nvSpPr>
            <p:cNvPr id="622" name="Shape 622"/>
            <p:cNvSpPr/>
            <p:nvPr/>
          </p:nvSpPr>
          <p:spPr>
            <a:xfrm>
              <a:off x="-1" y="952500"/>
              <a:ext cx="4621417" cy="640560"/>
            </a:xfrm>
            <a:prstGeom prst="rect">
              <a:avLst/>
            </a:prstGeom>
            <a:solidFill>
              <a:srgbClr val="E43078"/>
            </a:solidFill>
            <a:ln w="12700" cap="flat">
              <a:noFill/>
              <a:miter lim="400000"/>
            </a:ln>
            <a:effectLst/>
          </p:spPr>
          <p:txBody>
            <a:bodyPr wrap="square" lIns="85718" tIns="85718" rIns="85718" bIns="85718" numCol="1" anchor="ctr">
              <a:noAutofit/>
            </a:bodyPr>
            <a:lstStyle/>
            <a:p>
              <a:endParaRPr/>
            </a:p>
          </p:txBody>
        </p:sp>
        <p:sp>
          <p:nvSpPr>
            <p:cNvPr id="623" name="Shape 623"/>
            <p:cNvSpPr/>
            <p:nvPr/>
          </p:nvSpPr>
          <p:spPr>
            <a:xfrm>
              <a:off x="63478" y="-2"/>
              <a:ext cx="6275837" cy="312776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85718" tIns="85718" rIns="85718" bIns="85718" numCol="1" anchor="t">
              <a:spAutoFit/>
            </a:bodyPr>
            <a:lstStyle/>
            <a:p>
              <a:pPr defTabSz="914400">
                <a:defRPr b="1" cap="all" spc="-1">
                  <a:solidFill>
                    <a:srgbClr val="FFFFFF"/>
                  </a:solidFill>
                </a:defRPr>
              </a:pPr>
              <a:endParaRPr lang="it-IT" b="1" cap="all" dirty="0" smtClean="0"/>
            </a:p>
            <a:p>
              <a:pPr defTabSz="914400">
                <a:defRPr b="1" cap="all" spc="-1">
                  <a:solidFill>
                    <a:srgbClr val="FFFFFF"/>
                  </a:solidFill>
                </a:defRPr>
              </a:pPr>
              <a:r>
                <a:rPr lang="it-IT" b="1" cap="all" dirty="0" smtClean="0"/>
                <a:t>Olga </a:t>
              </a:r>
            </a:p>
            <a:p>
              <a:pPr defTabSz="914400">
                <a:defRPr b="1" cap="all" spc="-1">
                  <a:solidFill>
                    <a:srgbClr val="FFFFFF"/>
                  </a:solidFill>
                </a:defRPr>
              </a:pPr>
              <a:r>
                <a:rPr lang="it-IT" b="1" cap="all" dirty="0" err="1" smtClean="0"/>
                <a:t>Podkhomutnikova</a:t>
              </a:r>
              <a:endParaRPr lang="it-IT" b="1" cap="all" dirty="0"/>
            </a:p>
            <a:p>
              <a:pPr defTabSz="914400">
                <a:defRPr b="1" cap="all" spc="-1">
                  <a:solidFill>
                    <a:srgbClr val="FFFFFF"/>
                  </a:solidFill>
                </a:defRPr>
              </a:pPr>
              <a:r>
                <a:rPr dirty="0" smtClean="0"/>
                <a:t> </a:t>
              </a:r>
              <a:endParaRPr dirty="0"/>
            </a:p>
            <a:p>
              <a:r>
                <a:rPr lang="it-IT" dirty="0" smtClean="0"/>
                <a:t>dottorato </a:t>
              </a:r>
              <a:r>
                <a:rPr lang="it-IT" dirty="0"/>
                <a:t>di ricerca in scienza mediche, professore associato</a:t>
              </a:r>
            </a:p>
          </p:txBody>
        </p:sp>
      </p:grpSp>
    </p:spTree>
  </p:cSld>
  <p:clrMapOvr>
    <a:masterClrMapping/>
  </p:clrMapOvr>
  <p:transition spd="slow"/>
</p:sld>
</file>

<file path=ppt/theme/theme1.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Theme">
      <a:majorFont>
        <a:latin typeface="Arial"/>
        <a:ea typeface="Arial"/>
        <a:cs typeface="Arial"/>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63500" dist="38100" dir="5400000" rotWithShape="0">
              <a:srgbClr val="000000">
                <a:alpha val="35000"/>
              </a:srgbClr>
            </a:outerShdw>
          </a:effectLst>
        </a:effectStyle>
        <a:effectStyle>
          <a:effectLst>
            <a:outerShdw blurRad="63500" dist="38100" dir="5400000" rotWithShape="0">
              <a:srgbClr val="000000">
                <a:alpha val="35000"/>
              </a:srgbClr>
            </a:outerShdw>
          </a:effectLst>
        </a:effectStyle>
        <a:effectStyle>
          <a:effectLst>
            <a:outerShdw blurRad="63500" dist="381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63500" dist="38100" dir="5400000" rotWithShape="0">
            <a:srgbClr val="000000">
              <a:alpha val="35000"/>
            </a:srgbClr>
          </a:outerShdw>
        </a:effectLst>
        <a:sp3d/>
      </a:spPr>
      <a:bodyPr rot="0" spcFirstLastPara="1" vertOverflow="overflow" horzOverflow="overflow" vert="horz" wrap="square" lIns="85718" tIns="85718" rIns="85718" bIns="85718" numCol="1" spcCol="38100" rtlCol="0" anchor="ctr">
        <a:spAutoFit/>
      </a:bodyPr>
      <a:lstStyle>
        <a:defPPr marL="0" marR="0" indent="0" algn="l" defTabSz="1714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63500" dist="38100" dir="5400000" rotWithShape="0">
            <a:srgbClr val="000000">
              <a:alpha val="35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85718" tIns="85718" rIns="85718" bIns="85718" numCol="1" spcCol="38100" rtlCol="0" anchor="t">
        <a:spAutoFit/>
      </a:bodyPr>
      <a:lstStyle>
        <a:defPPr marL="0" marR="0" indent="0" algn="l" defTabSz="1714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Theme">
      <a:majorFont>
        <a:latin typeface="Arial"/>
        <a:ea typeface="Arial"/>
        <a:cs typeface="Arial"/>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63500" dist="38100" dir="5400000" rotWithShape="0">
              <a:srgbClr val="000000">
                <a:alpha val="35000"/>
              </a:srgbClr>
            </a:outerShdw>
          </a:effectLst>
        </a:effectStyle>
        <a:effectStyle>
          <a:effectLst>
            <a:outerShdw blurRad="63500" dist="38100" dir="5400000" rotWithShape="0">
              <a:srgbClr val="000000">
                <a:alpha val="35000"/>
              </a:srgbClr>
            </a:outerShdw>
          </a:effectLst>
        </a:effectStyle>
        <a:effectStyle>
          <a:effectLst>
            <a:outerShdw blurRad="63500" dist="381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63500" dist="38100" dir="5400000" rotWithShape="0">
            <a:srgbClr val="000000">
              <a:alpha val="35000"/>
            </a:srgbClr>
          </a:outerShdw>
        </a:effectLst>
        <a:sp3d/>
      </a:spPr>
      <a:bodyPr rot="0" spcFirstLastPara="1" vertOverflow="overflow" horzOverflow="overflow" vert="horz" wrap="square" lIns="85718" tIns="85718" rIns="85718" bIns="85718" numCol="1" spcCol="38100" rtlCol="0" anchor="ctr">
        <a:spAutoFit/>
      </a:bodyPr>
      <a:lstStyle>
        <a:defPPr marL="0" marR="0" indent="0" algn="l" defTabSz="1714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63500" dist="38100" dir="5400000" rotWithShape="0">
            <a:srgbClr val="000000">
              <a:alpha val="35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85718" tIns="85718" rIns="85718" bIns="85718" numCol="1" spcCol="38100" rtlCol="0" anchor="t">
        <a:spAutoFit/>
      </a:bodyPr>
      <a:lstStyle>
        <a:defPPr marL="0" marR="0" indent="0" algn="l" defTabSz="1714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268</TotalTime>
  <Words>2440</Words>
  <Application>Microsoft Office PowerPoint</Application>
  <PresentationFormat>Произвольный</PresentationFormat>
  <Paragraphs>299</Paragraphs>
  <Slides>25</Slides>
  <Notes>20</Notes>
  <HiddenSlides>0</HiddenSlides>
  <MMClips>0</MMClips>
  <ScaleCrop>false</ScaleCrop>
  <HeadingPairs>
    <vt:vector size="6" baseType="variant">
      <vt:variant>
        <vt:lpstr>Использованные шрифты</vt:lpstr>
      </vt:variant>
      <vt:variant>
        <vt:i4>3</vt:i4>
      </vt:variant>
      <vt:variant>
        <vt:lpstr>Тема</vt:lpstr>
      </vt:variant>
      <vt:variant>
        <vt:i4>1</vt:i4>
      </vt:variant>
      <vt:variant>
        <vt:lpstr>Заголовки слайдов</vt:lpstr>
      </vt:variant>
      <vt:variant>
        <vt:i4>25</vt:i4>
      </vt:variant>
    </vt:vector>
  </HeadingPairs>
  <TitlesOfParts>
    <vt:vector size="29" baseType="lpstr">
      <vt:lpstr>Arial</vt:lpstr>
      <vt:lpstr>Arial Black</vt:lpstr>
      <vt:lpstr>Wingdings</vt:lpstr>
      <vt:lpstr>Office Theme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andrealuci</dc:creator>
  <cp:lastModifiedBy>Павлов Павел</cp:lastModifiedBy>
  <cp:revision>24</cp:revision>
  <dcterms:modified xsi:type="dcterms:W3CDTF">2020-04-17T09:00:19Z</dcterms:modified>
</cp:coreProperties>
</file>